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90" r:id="rId2"/>
  </p:sldMasterIdLst>
  <p:notesMasterIdLst>
    <p:notesMasterId r:id="rId21"/>
  </p:notesMasterIdLst>
  <p:sldIdLst>
    <p:sldId id="499" r:id="rId3"/>
    <p:sldId id="477" r:id="rId4"/>
    <p:sldId id="478" r:id="rId5"/>
    <p:sldId id="511" r:id="rId6"/>
    <p:sldId id="501" r:id="rId7"/>
    <p:sldId id="498" r:id="rId8"/>
    <p:sldId id="509" r:id="rId9"/>
    <p:sldId id="480" r:id="rId10"/>
    <p:sldId id="481" r:id="rId11"/>
    <p:sldId id="510" r:id="rId12"/>
    <p:sldId id="483" r:id="rId13"/>
    <p:sldId id="514" r:id="rId14"/>
    <p:sldId id="516" r:id="rId15"/>
    <p:sldId id="515" r:id="rId16"/>
    <p:sldId id="490" r:id="rId17"/>
    <p:sldId id="492" r:id="rId18"/>
    <p:sldId id="500" r:id="rId19"/>
    <p:sldId id="497" r:id="rId2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11"/>
            <p14:sldId id="501"/>
            <p14:sldId id="498"/>
            <p14:sldId id="509"/>
            <p14:sldId id="480"/>
            <p14:sldId id="481"/>
            <p14:sldId id="510"/>
            <p14:sldId id="483"/>
            <p14:sldId id="514"/>
            <p14:sldId id="516"/>
            <p14:sldId id="515"/>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63676" autoAdjust="0"/>
  </p:normalViewPr>
  <p:slideViewPr>
    <p:cSldViewPr snapToGrid="0" snapToObjects="1">
      <p:cViewPr varScale="1">
        <p:scale>
          <a:sx n="70" d="100"/>
          <a:sy n="70" d="100"/>
        </p:scale>
        <p:origin x="-1128"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10</a:t>
            </a:fld>
            <a:endParaRPr lang="en-US"/>
          </a:p>
        </p:txBody>
      </p:sp>
    </p:spTree>
    <p:extLst>
      <p:ext uri="{BB962C8B-B14F-4D97-AF65-F5344CB8AC3E}">
        <p14:creationId xmlns:p14="http://schemas.microsoft.com/office/powerpoint/2010/main" val="427435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 Id="rId3"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9" name="Shape 9"/>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0" name="Shape 10"/>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11"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2" name="Shape 12"/>
          <p:cNvSpPr/>
          <p:nvPr/>
        </p:nvSpPr>
        <p:spPr>
          <a:xfrm>
            <a:off x="0" y="0"/>
            <a:ext cx="9144000" cy="5143500"/>
          </a:xfrm>
          <a:prstGeom prst="rect">
            <a:avLst/>
          </a:prstGeom>
          <a:solidFill/>
          <a:ln w="12700">
            <a:solidFill/>
            <a:round/>
          </a:ln>
        </p:spPr>
        <p:txBody>
          <a:bodyPr lIns="0" tIns="0" rIns="0" bIns="0" anchor="ctr"/>
          <a:lstStyle/>
          <a:p>
            <a:pPr algn="ct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3" name="Shape 13"/>
          <p:cNvSpPr>
            <a:spLocks noGrp="1"/>
          </p:cNvSpPr>
          <p:nvPr>
            <p:ph type="title"/>
          </p:nvPr>
        </p:nvSpPr>
        <p:spPr>
          <a:xfrm>
            <a:off x="890587" y="27031"/>
            <a:ext cx="7620001" cy="2292305"/>
          </a:xfrm>
          <a:prstGeom prst="rect">
            <a:avLst/>
          </a:prstGeom>
        </p:spPr>
        <p:txBody>
          <a:bodyPr anchor="b"/>
          <a:lstStyle>
            <a:lvl1pPr>
              <a:defRPr sz="3600">
                <a:solidFill>
                  <a:srgbClr val="F16F3B"/>
                </a:solidFill>
                <a:uFill>
                  <a:solidFill>
                    <a:srgbClr val="F16F3B"/>
                  </a:solidFill>
                </a:uFill>
                <a:latin typeface="Avenir Next Demi Bold"/>
                <a:ea typeface="Avenir Next Demi Bold"/>
                <a:cs typeface="Avenir Next Demi Bold"/>
                <a:sym typeface="Avenir Next Demi Bold"/>
              </a:defRPr>
            </a:lvl1pPr>
          </a:lstStyle>
          <a:p>
            <a:pPr lvl="0">
              <a:defRPr sz="1800">
                <a:solidFill>
                  <a:srgbClr val="000000"/>
                </a:solidFill>
                <a:uFillTx/>
              </a:defRPr>
            </a:pPr>
            <a:r>
              <a:rPr sz="3600">
                <a:solidFill>
                  <a:srgbClr val="F16F3B"/>
                </a:solidFill>
                <a:uFill>
                  <a:solidFill>
                    <a:srgbClr val="F16F3B"/>
                  </a:solidFill>
                </a:uFill>
              </a:rPr>
              <a:t>Title Text</a:t>
            </a:r>
          </a:p>
        </p:txBody>
      </p:sp>
      <p:sp>
        <p:nvSpPr>
          <p:cNvPr id="14" name="Shape 14"/>
          <p:cNvSpPr>
            <a:spLocks noGrp="1"/>
          </p:cNvSpPr>
          <p:nvPr>
            <p:ph type="body" idx="1"/>
          </p:nvPr>
        </p:nvSpPr>
        <p:spPr>
          <a:xfrm>
            <a:off x="890587" y="2633384"/>
            <a:ext cx="7620001" cy="1042337"/>
          </a:xfrm>
          <a:prstGeom prst="rect">
            <a:avLst/>
          </a:prstGeom>
        </p:spPr>
        <p:txBody>
          <a:bodyPr/>
          <a:lstStyle>
            <a:lvl1pPr marL="0" indent="0">
              <a:spcBef>
                <a:spcPts val="0"/>
              </a:spcBef>
              <a:buClrTx/>
              <a:buSzTx/>
              <a:buFontTx/>
              <a:buNone/>
              <a:defRPr>
                <a:solidFill>
                  <a:srgbClr val="3EA7BC"/>
                </a:solidFill>
                <a:uFill>
                  <a:solidFill>
                    <a:srgbClr val="3EA7BC"/>
                  </a:solidFill>
                </a:uFill>
              </a:defRPr>
            </a:lvl1pPr>
            <a:lvl2pPr marL="0" indent="457200">
              <a:spcBef>
                <a:spcPts val="0"/>
              </a:spcBef>
              <a:buClrTx/>
              <a:buSzTx/>
              <a:buFontTx/>
              <a:buNone/>
              <a:defRPr>
                <a:solidFill>
                  <a:srgbClr val="3EA7BC"/>
                </a:solidFill>
                <a:uFill>
                  <a:solidFill>
                    <a:srgbClr val="3EA7BC"/>
                  </a:solidFill>
                </a:uFill>
              </a:defRPr>
            </a:lvl2pPr>
            <a:lvl3pPr marL="0" indent="914400">
              <a:spcBef>
                <a:spcPts val="0"/>
              </a:spcBef>
              <a:buClrTx/>
              <a:buSzTx/>
              <a:buFontTx/>
              <a:buNone/>
              <a:defRPr>
                <a:solidFill>
                  <a:srgbClr val="3EA7BC"/>
                </a:solidFill>
                <a:uFill>
                  <a:solidFill>
                    <a:srgbClr val="3EA7BC"/>
                  </a:solidFill>
                </a:uFill>
              </a:defRPr>
            </a:lvl3pPr>
            <a:lvl4pPr marL="0" indent="1371600">
              <a:spcBef>
                <a:spcPts val="0"/>
              </a:spcBef>
              <a:buClrTx/>
              <a:buSzTx/>
              <a:buFontTx/>
              <a:buNone/>
              <a:defRPr>
                <a:solidFill>
                  <a:srgbClr val="3EA7BC"/>
                </a:solidFill>
                <a:uFill>
                  <a:solidFill>
                    <a:srgbClr val="3EA7BC"/>
                  </a:solidFill>
                </a:uFill>
              </a:defRPr>
            </a:lvl4pPr>
            <a:lvl5pPr marL="0" indent="1828800">
              <a:spcBef>
                <a:spcPts val="0"/>
              </a:spcBef>
              <a:buClrTx/>
              <a:buSzTx/>
              <a:buFontTx/>
              <a:buNone/>
              <a:defRPr>
                <a:solidFill>
                  <a:srgbClr val="3EA7BC"/>
                </a:solidFill>
                <a:uFill>
                  <a:solidFill>
                    <a:srgbClr val="3EA7BC"/>
                  </a:solidFill>
                </a:uFill>
              </a:defRPr>
            </a:lvl5pPr>
          </a:lstStyle>
          <a:p>
            <a:pPr lvl="0">
              <a:defRPr sz="1800">
                <a:solidFill>
                  <a:srgbClr val="000000"/>
                </a:solidFill>
                <a:uFillTx/>
              </a:defRPr>
            </a:pPr>
            <a:r>
              <a:rPr sz="2400">
                <a:solidFill>
                  <a:srgbClr val="3EA7BC"/>
                </a:solidFill>
                <a:uFill>
                  <a:solidFill>
                    <a:srgbClr val="3EA7BC"/>
                  </a:solidFill>
                </a:uFill>
              </a:rPr>
              <a:t>Body Level One</a:t>
            </a:r>
          </a:p>
          <a:p>
            <a:pPr lvl="1">
              <a:defRPr sz="1800">
                <a:solidFill>
                  <a:srgbClr val="000000"/>
                </a:solidFill>
                <a:uFillTx/>
              </a:defRPr>
            </a:pPr>
            <a:r>
              <a:rPr sz="2400">
                <a:solidFill>
                  <a:srgbClr val="3EA7BC"/>
                </a:solidFill>
                <a:uFill>
                  <a:solidFill>
                    <a:srgbClr val="3EA7BC"/>
                  </a:solidFill>
                </a:uFill>
              </a:rPr>
              <a:t>Body Level Two</a:t>
            </a:r>
          </a:p>
          <a:p>
            <a:pPr lvl="2">
              <a:defRPr sz="1800">
                <a:solidFill>
                  <a:srgbClr val="000000"/>
                </a:solidFill>
                <a:uFillTx/>
              </a:defRPr>
            </a:pPr>
            <a:r>
              <a:rPr sz="2400">
                <a:solidFill>
                  <a:srgbClr val="3EA7BC"/>
                </a:solidFill>
                <a:uFill>
                  <a:solidFill>
                    <a:srgbClr val="3EA7BC"/>
                  </a:solidFill>
                </a:uFill>
              </a:rPr>
              <a:t>Body Level Three</a:t>
            </a:r>
          </a:p>
          <a:p>
            <a:pPr lvl="3">
              <a:defRPr sz="1800">
                <a:solidFill>
                  <a:srgbClr val="000000"/>
                </a:solidFill>
                <a:uFillTx/>
              </a:defRPr>
            </a:pPr>
            <a:r>
              <a:rPr sz="2400">
                <a:solidFill>
                  <a:srgbClr val="3EA7BC"/>
                </a:solidFill>
                <a:uFill>
                  <a:solidFill>
                    <a:srgbClr val="3EA7BC"/>
                  </a:solidFill>
                </a:uFill>
              </a:rPr>
              <a:t>Body Level Four</a:t>
            </a:r>
          </a:p>
          <a:p>
            <a:pPr lvl="4">
              <a:defRPr sz="1800">
                <a:solidFill>
                  <a:srgbClr val="000000"/>
                </a:solidFill>
                <a:uFillTx/>
              </a:defRPr>
            </a:pPr>
            <a:r>
              <a:rPr sz="2400">
                <a:solidFill>
                  <a:srgbClr val="3EA7BC"/>
                </a:solidFill>
                <a:uFill>
                  <a:solidFill>
                    <a:srgbClr val="3EA7BC"/>
                  </a:solidFill>
                </a:uFill>
              </a:rPr>
              <a:t>Body Level Five</a:t>
            </a:r>
          </a:p>
        </p:txBody>
      </p:sp>
      <p:sp>
        <p:nvSpPr>
          <p:cNvPr id="15" name="Shape 15"/>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6" name="Shape 1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sp>
        <p:nvSpPr>
          <p:cNvPr id="17" name="Shape 17"/>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18"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262776349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Divider 3 -Large Text">
    <p:spTree>
      <p:nvGrpSpPr>
        <p:cNvPr id="1" name=""/>
        <p:cNvGrpSpPr/>
        <p:nvPr/>
      </p:nvGrpSpPr>
      <p:grpSpPr>
        <a:xfrm>
          <a:off x="0" y="0"/>
          <a:ext cx="0" cy="0"/>
          <a:chOff x="0" y="0"/>
          <a:chExt cx="0" cy="0"/>
        </a:xfrm>
      </p:grpSpPr>
      <p:sp>
        <p:nvSpPr>
          <p:cNvPr id="46" name="Shape 46"/>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47" name="Shape 47"/>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48"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49" name="Shape 49"/>
          <p:cNvSpPr/>
          <p:nvPr/>
        </p:nvSpPr>
        <p:spPr>
          <a:xfrm>
            <a:off x="0" y="0"/>
            <a:ext cx="9144000" cy="5143500"/>
          </a:xfrm>
          <a:prstGeom prst="rect">
            <a:avLst/>
          </a:prstGeom>
          <a:solidFill/>
          <a:ln w="12700">
            <a:solidFill/>
            <a:round/>
          </a:ln>
        </p:spPr>
        <p:txBody>
          <a:bodyPr lIns="0" tIns="0" rIns="0" bIns="0" anchor="ctr"/>
          <a:lstStyle/>
          <a:p>
            <a:pPr algn="ct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50" name="Shape 50"/>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51" name="Shape 51"/>
          <p:cNvSpPr>
            <a:spLocks noGrp="1"/>
          </p:cNvSpPr>
          <p:nvPr>
            <p:ph type="title"/>
          </p:nvPr>
        </p:nvSpPr>
        <p:spPr>
          <a:xfrm>
            <a:off x="670455" y="1674284"/>
            <a:ext cx="7620001" cy="1354217"/>
          </a:xfrm>
          <a:prstGeom prst="rect">
            <a:avLst/>
          </a:prstGeom>
          <a:effectLst>
            <a:reflection stA="50000" endPos="40000" dir="5400000" sy="-100000" algn="bl" rotWithShape="0"/>
          </a:effectLst>
        </p:spPr>
        <p:txBody>
          <a:bodyPr anchor="b"/>
          <a:lstStyle>
            <a:lvl1pPr>
              <a:defRPr sz="9600"/>
            </a:lvl1pPr>
          </a:lstStyle>
          <a:p>
            <a:pPr lvl="0">
              <a:defRPr sz="1800">
                <a:solidFill>
                  <a:srgbClr val="000000"/>
                </a:solidFill>
                <a:uFillTx/>
              </a:defRPr>
            </a:pPr>
            <a:r>
              <a:rPr sz="9600">
                <a:solidFill>
                  <a:srgbClr val="008881"/>
                </a:solidFill>
                <a:uFill>
                  <a:solidFill>
                    <a:srgbClr val="008881"/>
                  </a:solidFill>
                </a:uFill>
              </a:rPr>
              <a:t>Title Text</a:t>
            </a:r>
          </a:p>
        </p:txBody>
      </p:sp>
      <p:sp>
        <p:nvSpPr>
          <p:cNvPr id="52" name="Shape 5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sp>
        <p:nvSpPr>
          <p:cNvPr id="53" name="Shape 53"/>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54"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3237844961"/>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Subtitle and Content">
    <p:spTree>
      <p:nvGrpSpPr>
        <p:cNvPr id="1" name=""/>
        <p:cNvGrpSpPr/>
        <p:nvPr/>
      </p:nvGrpSpPr>
      <p:grpSpPr>
        <a:xfrm>
          <a:off x="0" y="0"/>
          <a:ext cx="0" cy="0"/>
          <a:chOff x="0" y="0"/>
          <a:chExt cx="0" cy="0"/>
        </a:xfrm>
      </p:grpSpPr>
      <p:sp>
        <p:nvSpPr>
          <p:cNvPr id="71" name="Shape 71"/>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72" name="Shape 72"/>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73" name="Shape 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74" name="pasted-image.pdf"/>
          <p:cNvPicPr/>
          <p:nvPr/>
        </p:nvPicPr>
        <p:blipFill>
          <a:blip r:embed="rId2">
            <a:extLst/>
          </a:blip>
          <a:stretch>
            <a:fillRect/>
          </a:stretch>
        </p:blipFill>
        <p:spPr>
          <a:xfrm>
            <a:off x="7937764" y="4709393"/>
            <a:ext cx="965201" cy="228601"/>
          </a:xfrm>
          <a:prstGeom prst="rect">
            <a:avLst/>
          </a:prstGeom>
          <a:ln w="12700">
            <a:miter lim="400000"/>
          </a:ln>
        </p:spPr>
      </p:pic>
      <p:sp>
        <p:nvSpPr>
          <p:cNvPr id="75" name="Shape 75"/>
          <p:cNvSpPr>
            <a:spLocks noGrp="1"/>
          </p:cNvSpPr>
          <p:nvPr>
            <p:ph type="body" idx="1"/>
          </p:nvPr>
        </p:nvSpPr>
        <p:spPr>
          <a:xfrm>
            <a:off x="366713" y="9255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76" name="Shape 76"/>
          <p:cNvSpPr>
            <a:spLocks noGrp="1"/>
          </p:cNvSpPr>
          <p:nvPr>
            <p:ph type="title"/>
          </p:nvPr>
        </p:nvSpPr>
        <p:spPr>
          <a:xfrm>
            <a:off x="366713" y="325438"/>
            <a:ext cx="8410576" cy="60007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Tree>
    <p:extLst>
      <p:ext uri="{BB962C8B-B14F-4D97-AF65-F5344CB8AC3E}">
        <p14:creationId xmlns:p14="http://schemas.microsoft.com/office/powerpoint/2010/main" val="3532134422"/>
      </p:ext>
    </p:extLst>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Content and Left Image">
    <p:spTree>
      <p:nvGrpSpPr>
        <p:cNvPr id="1" name=""/>
        <p:cNvGrpSpPr/>
        <p:nvPr/>
      </p:nvGrpSpPr>
      <p:grpSpPr>
        <a:xfrm>
          <a:off x="0" y="0"/>
          <a:ext cx="0" cy="0"/>
          <a:chOff x="0" y="0"/>
          <a:chExt cx="0" cy="0"/>
        </a:xfrm>
      </p:grpSpPr>
      <p:sp>
        <p:nvSpPr>
          <p:cNvPr id="78" name="Shape 78"/>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79" name="Shape 79"/>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80" name="Shape 8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81" name="leftmedia.gif"/>
          <p:cNvPicPr/>
          <p:nvPr/>
        </p:nvPicPr>
        <p:blipFill>
          <a:blip/>
          <a:srcRect/>
          <a:stretch>
            <a:fillRect/>
          </a:stretch>
        </p:blipFill>
        <p:spPr>
          <a:xfrm>
            <a:off x="373941" y="1063724"/>
            <a:ext cx="2080364" cy="3390901"/>
          </a:xfrm>
          <a:prstGeom prst="rect">
            <a:avLst/>
          </a:prstGeom>
          <a:ln w="12700">
            <a:miter lim="400000"/>
          </a:ln>
        </p:spPr>
      </p:pic>
      <p:sp>
        <p:nvSpPr>
          <p:cNvPr id="82" name="Shape 82"/>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3" name="Shape 83"/>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84"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2064730879"/>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Subtitle, Content and Left Image">
    <p:spTree>
      <p:nvGrpSpPr>
        <p:cNvPr id="1" name=""/>
        <p:cNvGrpSpPr/>
        <p:nvPr/>
      </p:nvGrpSpPr>
      <p:grpSpPr>
        <a:xfrm>
          <a:off x="0" y="0"/>
          <a:ext cx="0" cy="0"/>
          <a:chOff x="0" y="0"/>
          <a:chExt cx="0" cy="0"/>
        </a:xfrm>
      </p:grpSpPr>
      <p:sp>
        <p:nvSpPr>
          <p:cNvPr id="86" name="Shape 86"/>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88" name="Shape 88"/>
          <p:cNvSpPr>
            <a:spLocks noGrp="1"/>
          </p:cNvSpPr>
          <p:nvPr>
            <p:ph type="title"/>
          </p:nvPr>
        </p:nvSpPr>
        <p:spPr>
          <a:xfrm>
            <a:off x="366713" y="325438"/>
            <a:ext cx="8410576" cy="460376"/>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89" name="Shape 89"/>
          <p:cNvSpPr>
            <a:spLocks noGrp="1"/>
          </p:cNvSpPr>
          <p:nvPr>
            <p:ph type="body" idx="1"/>
          </p:nvPr>
        </p:nvSpPr>
        <p:spPr>
          <a:xfrm>
            <a:off x="366713" y="785812"/>
            <a:ext cx="8410576" cy="346220"/>
          </a:xfrm>
          <a:prstGeom prst="rect">
            <a:avLst/>
          </a:prstGeom>
        </p:spPr>
        <p:txBody>
          <a:bodyPr/>
          <a:lstStyle>
            <a:lvl1pPr marL="0" indent="0">
              <a:spcBef>
                <a:spcPts val="0"/>
              </a:spcBef>
              <a:buClrTx/>
              <a:buSzTx/>
              <a:buFontTx/>
              <a:buNone/>
              <a:defRPr sz="2000"/>
            </a:lvl1pPr>
            <a:lvl2pPr marL="0" indent="457200">
              <a:spcBef>
                <a:spcPts val="0"/>
              </a:spcBef>
              <a:buClrTx/>
              <a:buSzTx/>
              <a:buFontTx/>
              <a:buNone/>
              <a:defRPr sz="2000"/>
            </a:lvl2pPr>
            <a:lvl3pPr marL="0" indent="914400">
              <a:spcBef>
                <a:spcPts val="0"/>
              </a:spcBef>
              <a:buClrTx/>
              <a:buSzTx/>
              <a:buFontTx/>
              <a:buNone/>
              <a:defRPr sz="2000"/>
            </a:lvl3pPr>
            <a:lvl4pPr marL="0" indent="1371600">
              <a:spcBef>
                <a:spcPts val="0"/>
              </a:spcBef>
              <a:buClrTx/>
              <a:buSzTx/>
              <a:buFontTx/>
              <a:buNone/>
              <a:defRPr sz="2000"/>
            </a:lvl4pPr>
            <a:lvl5pPr marL="0" indent="1828800">
              <a:spcBef>
                <a:spcPts val="0"/>
              </a:spcBef>
              <a:buClrTx/>
              <a:buSzTx/>
              <a:buFontTx/>
              <a:buNone/>
              <a:defRPr sz="2000"/>
            </a:lvl5pPr>
          </a:lstStyle>
          <a:p>
            <a:pPr lvl="0">
              <a:defRPr sz="1800">
                <a:solidFill>
                  <a:srgbClr val="000000"/>
                </a:solidFill>
                <a:uFillTx/>
              </a:defRPr>
            </a:pPr>
            <a:r>
              <a:rPr sz="2000">
                <a:solidFill>
                  <a:srgbClr val="4D4D4D"/>
                </a:solidFill>
                <a:uFill>
                  <a:solidFill>
                    <a:srgbClr val="4D4D4D"/>
                  </a:solidFill>
                </a:uFill>
              </a:rPr>
              <a:t>Body Level One</a:t>
            </a:r>
          </a:p>
          <a:p>
            <a:pPr lvl="1">
              <a:defRPr sz="1800">
                <a:solidFill>
                  <a:srgbClr val="000000"/>
                </a:solidFill>
                <a:uFillTx/>
              </a:defRPr>
            </a:pPr>
            <a:r>
              <a:rPr sz="2000">
                <a:solidFill>
                  <a:srgbClr val="4D4D4D"/>
                </a:solidFill>
                <a:uFill>
                  <a:solidFill>
                    <a:srgbClr val="4D4D4D"/>
                  </a:solidFill>
                </a:uFill>
              </a:rPr>
              <a:t>Body Level Two</a:t>
            </a:r>
          </a:p>
          <a:p>
            <a:pPr lvl="2">
              <a:defRPr sz="1800">
                <a:solidFill>
                  <a:srgbClr val="000000"/>
                </a:solidFill>
                <a:uFillTx/>
              </a:defRPr>
            </a:pPr>
            <a:r>
              <a:rPr sz="2000">
                <a:solidFill>
                  <a:srgbClr val="4D4D4D"/>
                </a:solidFill>
                <a:uFill>
                  <a:solidFill>
                    <a:srgbClr val="4D4D4D"/>
                  </a:solidFill>
                </a:uFill>
              </a:rPr>
              <a:t>Body Level Three</a:t>
            </a:r>
          </a:p>
          <a:p>
            <a:pPr lvl="3">
              <a:defRPr sz="1800">
                <a:solidFill>
                  <a:srgbClr val="000000"/>
                </a:solidFill>
                <a:uFillTx/>
              </a:defRPr>
            </a:pPr>
            <a:r>
              <a:rPr sz="2000">
                <a:solidFill>
                  <a:srgbClr val="4D4D4D"/>
                </a:solidFill>
                <a:uFill>
                  <a:solidFill>
                    <a:srgbClr val="4D4D4D"/>
                  </a:solidFill>
                </a:uFill>
              </a:rPr>
              <a:t>Body Level Four</a:t>
            </a:r>
          </a:p>
          <a:p>
            <a:pPr lvl="4">
              <a:defRPr sz="1800">
                <a:solidFill>
                  <a:srgbClr val="000000"/>
                </a:solidFill>
                <a:uFillTx/>
              </a:defRPr>
            </a:pPr>
            <a:r>
              <a:rPr sz="2000">
                <a:solidFill>
                  <a:srgbClr val="4D4D4D"/>
                </a:solidFill>
                <a:uFill>
                  <a:solidFill>
                    <a:srgbClr val="4D4D4D"/>
                  </a:solidFill>
                </a:uFill>
              </a:rPr>
              <a:t>Body Level Five</a:t>
            </a:r>
          </a:p>
        </p:txBody>
      </p:sp>
      <p:sp>
        <p:nvSpPr>
          <p:cNvPr id="90" name="Shape 90"/>
          <p:cNvSpPr/>
          <p:nvPr/>
        </p:nvSpPr>
        <p:spPr>
          <a:xfrm>
            <a:off x="366713" y="5021495"/>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91"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484317492"/>
      </p:ext>
    </p:extLst>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lack Background">
    <p:spTree>
      <p:nvGrpSpPr>
        <p:cNvPr id="1" name=""/>
        <p:cNvGrpSpPr/>
        <p:nvPr/>
      </p:nvGrpSpPr>
      <p:grpSpPr>
        <a:xfrm>
          <a:off x="0" y="0"/>
          <a:ext cx="0" cy="0"/>
          <a:chOff x="0" y="0"/>
          <a:chExt cx="0" cy="0"/>
        </a:xfrm>
      </p:grpSpPr>
      <p:sp>
        <p:nvSpPr>
          <p:cNvPr id="102" name="Shape 102"/>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03" name="Shape 103"/>
          <p:cNvSpPr/>
          <p:nvPr/>
        </p:nvSpPr>
        <p:spPr>
          <a:xfrm>
            <a:off x="366713" y="50184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104" name="image1.png" descr="Pivotal_Logo_white.png"/>
          <p:cNvPicPr/>
          <p:nvPr/>
        </p:nvPicPr>
        <p:blipFill>
          <a:blip/>
          <a:stretch>
            <a:fillRect/>
          </a:stretch>
        </p:blipFill>
        <p:spPr>
          <a:xfrm>
            <a:off x="7941733" y="4713966"/>
            <a:ext cx="957263" cy="219456"/>
          </a:xfrm>
          <a:prstGeom prst="rect">
            <a:avLst/>
          </a:prstGeom>
          <a:ln w="12700">
            <a:miter lim="400000"/>
          </a:ln>
        </p:spPr>
      </p:pic>
      <p:sp>
        <p:nvSpPr>
          <p:cNvPr id="105" name="Shape 105"/>
          <p:cNvSpPr/>
          <p:nvPr/>
        </p:nvSpPr>
        <p:spPr>
          <a:xfrm>
            <a:off x="0" y="0"/>
            <a:ext cx="9144000" cy="5143500"/>
          </a:xfrm>
          <a:prstGeom prst="rect">
            <a:avLst/>
          </a:prstGeom>
          <a:solidFill/>
          <a:ln w="12700">
            <a:solidFill/>
            <a:round/>
          </a:ln>
        </p:spPr>
        <p:txBody>
          <a:bodyPr lIns="0" tIns="0" rIns="0" bIns="0" anchor="ctr"/>
          <a:lstStyle/>
          <a:p>
            <a:pPr algn="ct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06" name="Shape 106"/>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07" name="Shape 107"/>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08" name="Shape 10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109"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2020869209"/>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45" name="Shape 145"/>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46" name="Shape 14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47" name="Shape 14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sp>
        <p:nvSpPr>
          <p:cNvPr id="148" name="Shape 148"/>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149"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477809043"/>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wo Columns">
    <p:spTree>
      <p:nvGrpSpPr>
        <p:cNvPr id="1" name=""/>
        <p:cNvGrpSpPr/>
        <p:nvPr/>
      </p:nvGrpSpPr>
      <p:grpSpPr>
        <a:xfrm>
          <a:off x="0" y="0"/>
          <a:ext cx="0" cy="0"/>
          <a:chOff x="0" y="0"/>
          <a:chExt cx="0" cy="0"/>
        </a:xfrm>
      </p:grpSpPr>
      <p:sp>
        <p:nvSpPr>
          <p:cNvPr id="151" name="Shape 151"/>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52" name="Shape 152"/>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53" name="Shape 153"/>
          <p:cNvSpPr>
            <a:spLocks noGrp="1"/>
          </p:cNvSpPr>
          <p:nvPr>
            <p:ph type="title"/>
          </p:nvPr>
        </p:nvSpPr>
        <p:spPr>
          <a:xfrm>
            <a:off x="366713" y="325438"/>
            <a:ext cx="8410576" cy="543645"/>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54" name="Shape 154"/>
          <p:cNvSpPr>
            <a:spLocks noGrp="1"/>
          </p:cNvSpPr>
          <p:nvPr>
            <p:ph type="body" idx="1"/>
          </p:nvPr>
        </p:nvSpPr>
        <p:spPr>
          <a:prstGeom prst="rect">
            <a:avLst/>
          </a:prstGeom>
        </p:spPr>
        <p:txBody>
          <a:bodyPr numCol="2" spcCol="420528"/>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155" name="Shape 15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156"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356579355"/>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nd Placeholder">
    <p:spTree>
      <p:nvGrpSpPr>
        <p:cNvPr id="1" name=""/>
        <p:cNvGrpSpPr/>
        <p:nvPr/>
      </p:nvGrpSpPr>
      <p:grpSpPr>
        <a:xfrm>
          <a:off x="0" y="0"/>
          <a:ext cx="0" cy="0"/>
          <a:chOff x="0" y="0"/>
          <a:chExt cx="0" cy="0"/>
        </a:xfrm>
      </p:grpSpPr>
      <p:sp>
        <p:nvSpPr>
          <p:cNvPr id="164" name="Shape 164"/>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65" name="Shape 165"/>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66" name="Shape 166"/>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67" name="Shape 16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168"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2263203050"/>
      </p:ext>
    </p:extLst>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Only">
    <p:spTree>
      <p:nvGrpSpPr>
        <p:cNvPr id="1" name=""/>
        <p:cNvGrpSpPr/>
        <p:nvPr/>
      </p:nvGrpSpPr>
      <p:grpSpPr>
        <a:xfrm>
          <a:off x="0" y="0"/>
          <a:ext cx="0" cy="0"/>
          <a:chOff x="0" y="0"/>
          <a:chExt cx="0" cy="0"/>
        </a:xfrm>
      </p:grpSpPr>
      <p:sp>
        <p:nvSpPr>
          <p:cNvPr id="170" name="Shape 170"/>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71" name="Shape 171"/>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72" name="Shape 17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174"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3525526671"/>
      </p:ext>
    </p:extLst>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2_Title Only">
    <p:spTree>
      <p:nvGrpSpPr>
        <p:cNvPr id="1" name=""/>
        <p:cNvGrpSpPr/>
        <p:nvPr/>
      </p:nvGrpSpPr>
      <p:grpSpPr>
        <a:xfrm>
          <a:off x="0" y="0"/>
          <a:ext cx="0" cy="0"/>
          <a:chOff x="0" y="0"/>
          <a:chExt cx="0" cy="0"/>
        </a:xfrm>
      </p:grpSpPr>
      <p:sp>
        <p:nvSpPr>
          <p:cNvPr id="176" name="Shape 176"/>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77" name="Shape 177"/>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78" name="Shape 17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sp>
        <p:nvSpPr>
          <p:cNvPr id="179" name="Shape 179"/>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180"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3157761130"/>
      </p:ext>
    </p:extLst>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3_Title Only">
    <p:spTree>
      <p:nvGrpSpPr>
        <p:cNvPr id="1" name=""/>
        <p:cNvGrpSpPr/>
        <p:nvPr/>
      </p:nvGrpSpPr>
      <p:grpSpPr>
        <a:xfrm>
          <a:off x="0" y="0"/>
          <a:ext cx="0" cy="0"/>
          <a:chOff x="0" y="0"/>
          <a:chExt cx="0" cy="0"/>
        </a:xfrm>
      </p:grpSpPr>
      <p:sp>
        <p:nvSpPr>
          <p:cNvPr id="182" name="Shape 182"/>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83" name="Shape 183"/>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84" name="Shape 18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sp>
        <p:nvSpPr>
          <p:cNvPr id="185" name="Shape 185"/>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186"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3481472607"/>
      </p:ext>
    </p:extLst>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Footer Bar Only">
    <p:spTree>
      <p:nvGrpSpPr>
        <p:cNvPr id="1" name=""/>
        <p:cNvGrpSpPr/>
        <p:nvPr/>
      </p:nvGrpSpPr>
      <p:grpSpPr>
        <a:xfrm>
          <a:off x="0" y="0"/>
          <a:ext cx="0" cy="0"/>
          <a:chOff x="0" y="0"/>
          <a:chExt cx="0" cy="0"/>
        </a:xfrm>
      </p:grpSpPr>
      <p:sp>
        <p:nvSpPr>
          <p:cNvPr id="188" name="Shape 188"/>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89" name="Shape 189"/>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90" name="Shape 190"/>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191"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3144019218"/>
      </p:ext>
    </p:extLst>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1_Title, Content and Left Image">
    <p:spTree>
      <p:nvGrpSpPr>
        <p:cNvPr id="1" name=""/>
        <p:cNvGrpSpPr/>
        <p:nvPr/>
      </p:nvGrpSpPr>
      <p:grpSpPr>
        <a:xfrm>
          <a:off x="0" y="0"/>
          <a:ext cx="0" cy="0"/>
          <a:chOff x="0" y="0"/>
          <a:chExt cx="0" cy="0"/>
        </a:xfrm>
      </p:grpSpPr>
      <p:sp>
        <p:nvSpPr>
          <p:cNvPr id="193" name="Shape 193"/>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194" name="Shape 194"/>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195" name="Shape 19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sp>
        <p:nvSpPr>
          <p:cNvPr id="196" name="Shape 196"/>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197" name="Shape 197"/>
          <p:cNvSpPr>
            <a:spLocks noGrp="1"/>
          </p:cNvSpPr>
          <p:nvPr>
            <p:ph type="body" idx="1"/>
          </p:nvPr>
        </p:nvSpPr>
        <p:spPr>
          <a:xfrm>
            <a:off x="2728914" y="1074737"/>
            <a:ext cx="6045201" cy="3429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pic>
        <p:nvPicPr>
          <p:cNvPr id="198"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979474337"/>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1_Footer Bar Only">
    <p:spTree>
      <p:nvGrpSpPr>
        <p:cNvPr id="1" name=""/>
        <p:cNvGrpSpPr/>
        <p:nvPr/>
      </p:nvGrpSpPr>
      <p:grpSpPr>
        <a:xfrm>
          <a:off x="0" y="0"/>
          <a:ext cx="0" cy="0"/>
          <a:chOff x="0" y="0"/>
          <a:chExt cx="0" cy="0"/>
        </a:xfrm>
      </p:grpSpPr>
      <p:sp>
        <p:nvSpPr>
          <p:cNvPr id="200" name="Shape 200"/>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01" name="Shape 201"/>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02" name="Shape 20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203"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356723559"/>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4_Title Only">
    <p:spTree>
      <p:nvGrpSpPr>
        <p:cNvPr id="1" name=""/>
        <p:cNvGrpSpPr/>
        <p:nvPr/>
      </p:nvGrpSpPr>
      <p:grpSpPr>
        <a:xfrm>
          <a:off x="0" y="0"/>
          <a:ext cx="0" cy="0"/>
          <a:chOff x="0" y="0"/>
          <a:chExt cx="0" cy="0"/>
        </a:xfrm>
      </p:grpSpPr>
      <p:sp>
        <p:nvSpPr>
          <p:cNvPr id="205" name="Shape 205"/>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06" name="Shape 206"/>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07" name="Shape 207"/>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sp>
        <p:nvSpPr>
          <p:cNvPr id="208" name="Shape 208"/>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209"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4017968512"/>
      </p:ext>
    </p:extLst>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5_Title Only">
    <p:spTree>
      <p:nvGrpSpPr>
        <p:cNvPr id="1" name=""/>
        <p:cNvGrpSpPr/>
        <p:nvPr/>
      </p:nvGrpSpPr>
      <p:grpSpPr>
        <a:xfrm>
          <a:off x="0" y="0"/>
          <a:ext cx="0" cy="0"/>
          <a:chOff x="0" y="0"/>
          <a:chExt cx="0" cy="0"/>
        </a:xfrm>
      </p:grpSpPr>
      <p:sp>
        <p:nvSpPr>
          <p:cNvPr id="211" name="Shape 211"/>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12" name="Shape 212"/>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13" name="Shape 21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sp>
        <p:nvSpPr>
          <p:cNvPr id="214" name="Shape 214"/>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215"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1245551603"/>
      </p:ext>
    </p:extLst>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6_Title Only">
    <p:spTree>
      <p:nvGrpSpPr>
        <p:cNvPr id="1" name=""/>
        <p:cNvGrpSpPr/>
        <p:nvPr/>
      </p:nvGrpSpPr>
      <p:grpSpPr>
        <a:xfrm>
          <a:off x="0" y="0"/>
          <a:ext cx="0" cy="0"/>
          <a:chOff x="0" y="0"/>
          <a:chExt cx="0" cy="0"/>
        </a:xfrm>
      </p:grpSpPr>
      <p:pic>
        <p:nvPicPr>
          <p:cNvPr id="217" name="image1.png" descr="C:\Users\sdunn\Documents\Pivotal Open Source\events\SpringOne2GX 2014\presentation\bg-strip.png"/>
          <p:cNvPicPr/>
          <p:nvPr/>
        </p:nvPicPr>
        <p:blipFill>
          <a:blip r:embed="rId2">
            <a:extLst/>
          </a:blip>
          <a:stretch>
            <a:fillRect/>
          </a:stretch>
        </p:blipFill>
        <p:spPr>
          <a:xfrm>
            <a:off x="0" y="-2"/>
            <a:ext cx="9150486" cy="104776"/>
          </a:xfrm>
          <a:prstGeom prst="rect">
            <a:avLst/>
          </a:prstGeom>
          <a:ln w="12700">
            <a:miter lim="400000"/>
          </a:ln>
        </p:spPr>
      </p:pic>
      <p:pic>
        <p:nvPicPr>
          <p:cNvPr id="218" name="image2.png" descr="C:\Users\sdunn\Documents\Pivotal Open Source\events\SpringOne2GX 2014\presentation\SpringOne2014-small-logo.png"/>
          <p:cNvPicPr/>
          <p:nvPr/>
        </p:nvPicPr>
        <p:blipFill>
          <a:blip r:embed="rId3">
            <a:extLst/>
          </a:blip>
          <a:stretch>
            <a:fillRect/>
          </a:stretch>
        </p:blipFill>
        <p:spPr>
          <a:xfrm>
            <a:off x="8153397" y="-2"/>
            <a:ext cx="845109" cy="742953"/>
          </a:xfrm>
          <a:prstGeom prst="rect">
            <a:avLst/>
          </a:prstGeom>
          <a:ln w="12700">
            <a:miter lim="400000"/>
          </a:ln>
        </p:spPr>
      </p:pic>
      <p:sp>
        <p:nvSpPr>
          <p:cNvPr id="219" name="Shape 219"/>
          <p:cNvSpPr>
            <a:spLocks noGrp="1"/>
          </p:cNvSpPr>
          <p:nvPr>
            <p:ph type="title"/>
          </p:nvPr>
        </p:nvSpPr>
        <p:spPr>
          <a:xfrm>
            <a:off x="347472" y="0"/>
            <a:ext cx="7577329" cy="819151"/>
          </a:xfrm>
          <a:prstGeom prst="rect">
            <a:avLst/>
          </a:prstGeom>
        </p:spPr>
        <p:txBody>
          <a:bodyPr anchor="ctr">
            <a:normAutofit/>
          </a:bodyPr>
          <a:lstStyle>
            <a:lvl1pPr>
              <a:lnSpc>
                <a:spcPct val="100000"/>
              </a:lnSpc>
              <a:defRPr sz="2400" b="1">
                <a:solidFill>
                  <a:srgbClr val="333333"/>
                </a:solidFill>
                <a:uFillTx/>
                <a:latin typeface="Arial"/>
                <a:ea typeface="Arial"/>
                <a:cs typeface="Arial"/>
                <a:sym typeface="Arial"/>
              </a:defRPr>
            </a:lvl1pPr>
          </a:lstStyle>
          <a:p>
            <a:pPr lvl="0">
              <a:defRPr sz="1800" b="0">
                <a:solidFill>
                  <a:srgbClr val="000000"/>
                </a:solidFill>
              </a:defRPr>
            </a:pPr>
            <a:r>
              <a:rPr sz="2400" b="1">
                <a:solidFill>
                  <a:srgbClr val="333333"/>
                </a:solidFill>
              </a:rPr>
              <a:t>Title Text</a:t>
            </a:r>
          </a:p>
        </p:txBody>
      </p:sp>
      <p:sp>
        <p:nvSpPr>
          <p:cNvPr id="220" name="Shape 220"/>
          <p:cNvSpPr>
            <a:spLocks noGrp="1"/>
          </p:cNvSpPr>
          <p:nvPr>
            <p:ph type="sldNum" sz="quarter" idx="2"/>
          </p:nvPr>
        </p:nvSpPr>
        <p:spPr>
          <a:xfrm>
            <a:off x="8305800" y="4875757"/>
            <a:ext cx="499873" cy="172816"/>
          </a:xfrm>
          <a:prstGeom prst="rect">
            <a:avLst/>
          </a:prstGeom>
        </p:spPr>
        <p:txBody>
          <a:bodyPr anchor="ctr"/>
          <a:lstStyle>
            <a:lvl1pPr>
              <a:defRPr sz="1200">
                <a:solidFill>
                  <a:srgbClr val="333333"/>
                </a:solidFill>
                <a:uFillTx/>
              </a:defRPr>
            </a:lvl1pPr>
          </a:lstStyle>
          <a:p>
            <a:fld id="{86CB4B4D-7CA3-9044-876B-883B54F8677D}" type="slidenum">
              <a:rPr/>
              <a:pPr/>
              <a:t>‹#›</a:t>
            </a:fld>
            <a:endParaRPr/>
          </a:p>
        </p:txBody>
      </p:sp>
    </p:spTree>
    <p:extLst>
      <p:ext uri="{BB962C8B-B14F-4D97-AF65-F5344CB8AC3E}">
        <p14:creationId xmlns:p14="http://schemas.microsoft.com/office/powerpoint/2010/main" val="2373322052"/>
      </p:ext>
    </p:extLst>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2_Footer Bar Only">
    <p:spTree>
      <p:nvGrpSpPr>
        <p:cNvPr id="1" name=""/>
        <p:cNvGrpSpPr/>
        <p:nvPr/>
      </p:nvGrpSpPr>
      <p:grpSpPr>
        <a:xfrm>
          <a:off x="0" y="0"/>
          <a:ext cx="0" cy="0"/>
          <a:chOff x="0" y="0"/>
          <a:chExt cx="0" cy="0"/>
        </a:xfrm>
      </p:grpSpPr>
      <p:sp>
        <p:nvSpPr>
          <p:cNvPr id="222" name="Shape 222"/>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23" name="Shape 22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24" name="Shape 22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225"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887026453"/>
      </p:ext>
    </p:extLst>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3_Footer Bar Only">
    <p:spTree>
      <p:nvGrpSpPr>
        <p:cNvPr id="1" name=""/>
        <p:cNvGrpSpPr/>
        <p:nvPr/>
      </p:nvGrpSpPr>
      <p:grpSpPr>
        <a:xfrm>
          <a:off x="0" y="0"/>
          <a:ext cx="0" cy="0"/>
          <a:chOff x="0" y="0"/>
          <a:chExt cx="0" cy="0"/>
        </a:xfrm>
      </p:grpSpPr>
      <p:sp>
        <p:nvSpPr>
          <p:cNvPr id="227" name="Shape 227"/>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28" name="Shape 228"/>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29" name="Shape 229"/>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230"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268850422"/>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232" name="Shape 232"/>
          <p:cNvSpPr>
            <a:spLocks noGrp="1"/>
          </p:cNvSpPr>
          <p:nvPr>
            <p:ph type="title"/>
          </p:nvPr>
        </p:nvSpPr>
        <p:spPr>
          <a:xfrm>
            <a:off x="366713" y="325438"/>
            <a:ext cx="8410576" cy="554104"/>
          </a:xfrm>
          <a:prstGeom prst="rect">
            <a:avLst/>
          </a:prstGeom>
        </p:spPr>
        <p:txBody>
          <a:bodyPr/>
          <a:lstStyle>
            <a:lvl1pPr>
              <a:defRPr>
                <a:solidFill>
                  <a:srgbClr val="0F786E"/>
                </a:solidFill>
              </a:defRPr>
            </a:lvl1pPr>
          </a:lstStyle>
          <a:p>
            <a:pPr lvl="0">
              <a:defRPr sz="1800">
                <a:solidFill>
                  <a:srgbClr val="000000"/>
                </a:solidFill>
                <a:uFillTx/>
              </a:defRPr>
            </a:pPr>
            <a:r>
              <a:rPr sz="3200">
                <a:solidFill>
                  <a:srgbClr val="0F786E"/>
                </a:solidFill>
                <a:uFill>
                  <a:solidFill>
                    <a:srgbClr val="008881"/>
                  </a:solidFill>
                </a:uFill>
              </a:rPr>
              <a:t>Title Text</a:t>
            </a:r>
          </a:p>
        </p:txBody>
      </p:sp>
      <p:sp>
        <p:nvSpPr>
          <p:cNvPr id="233" name="Shape 23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34" name="Shape 234"/>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35" name="Shape 23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236"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1772664285"/>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1_Title Only copy">
    <p:spTree>
      <p:nvGrpSpPr>
        <p:cNvPr id="1" name=""/>
        <p:cNvGrpSpPr/>
        <p:nvPr/>
      </p:nvGrpSpPr>
      <p:grpSpPr>
        <a:xfrm>
          <a:off x="0" y="0"/>
          <a:ext cx="0" cy="0"/>
          <a:chOff x="0" y="0"/>
          <a:chExt cx="0" cy="0"/>
        </a:xfrm>
      </p:grpSpPr>
      <p:sp>
        <p:nvSpPr>
          <p:cNvPr id="238" name="Shape 238"/>
          <p:cNvSpPr/>
          <p:nvPr/>
        </p:nvSpPr>
        <p:spPr>
          <a:xfrm>
            <a:off x="0" y="0"/>
            <a:ext cx="9144001" cy="5143501"/>
          </a:xfrm>
          <a:prstGeom prst="rect">
            <a:avLst/>
          </a:prstGeom>
          <a:gradFill>
            <a:gsLst>
              <a:gs pos="0">
                <a:srgbClr val="00A2E1"/>
              </a:gs>
              <a:gs pos="50259">
                <a:srgbClr val="1A466F"/>
              </a:gs>
              <a:gs pos="100000">
                <a:srgbClr val="1E4E7B"/>
              </a:gs>
            </a:gsLst>
            <a:lin ang="13680000"/>
          </a:gradFill>
          <a:ln w="3175">
            <a:miter lim="400000"/>
          </a:ln>
        </p:spPr>
        <p:txBody>
          <a:bodyPr lIns="19050" tIns="19050" rIns="19050" bIns="19050" anchor="ctr"/>
          <a:lstStyle/>
          <a:p>
            <a:pPr algn="ctr" defTabSz="546100">
              <a:defRPr sz="1200">
                <a:solidFill>
                  <a:srgbClr val="FFFFFF"/>
                </a:solidFill>
                <a:effectLst>
                  <a:outerShdw blurRad="38100" dist="12700" dir="5400000" rotWithShape="0">
                    <a:srgbClr val="000000">
                      <a:alpha val="50000"/>
                    </a:srgbClr>
                  </a:outerShdw>
                </a:effectLst>
                <a:uFillTx/>
              </a:defRPr>
            </a:pPr>
            <a:endParaRPr sz="1200">
              <a:solidFill>
                <a:srgbClr val="FFFFFF"/>
              </a:solidFill>
              <a:effectLst>
                <a:outerShdw blurRad="38100" dist="12700" dir="5400000" rotWithShape="0">
                  <a:srgbClr val="000000">
                    <a:alpha val="50000"/>
                  </a:srgbClr>
                </a:outerShdw>
              </a:effectLst>
            </a:endParaRPr>
          </a:p>
        </p:txBody>
      </p:sp>
      <p:pic>
        <p:nvPicPr>
          <p:cNvPr id="239" name="droppedImage.pdf"/>
          <p:cNvPicPr/>
          <p:nvPr/>
        </p:nvPicPr>
        <p:blipFill>
          <a:blip r:embed="rId2">
            <a:extLst/>
          </a:blip>
          <a:stretch>
            <a:fillRect/>
          </a:stretch>
        </p:blipFill>
        <p:spPr>
          <a:xfrm>
            <a:off x="-1" y="412398"/>
            <a:ext cx="9144001" cy="4318704"/>
          </a:xfrm>
          <a:prstGeom prst="rect">
            <a:avLst/>
          </a:prstGeom>
          <a:ln w="3175">
            <a:miter lim="400000"/>
          </a:ln>
        </p:spPr>
      </p:pic>
      <p:sp>
        <p:nvSpPr>
          <p:cNvPr id="240" name="Shape 240"/>
          <p:cNvSpPr>
            <a:spLocks noGrp="1"/>
          </p:cNvSpPr>
          <p:nvPr>
            <p:ph type="title"/>
          </p:nvPr>
        </p:nvSpPr>
        <p:spPr>
          <a:xfrm>
            <a:off x="366713" y="325438"/>
            <a:ext cx="8410576" cy="554104"/>
          </a:xfrm>
          <a:prstGeom prst="rect">
            <a:avLst/>
          </a:prstGeom>
        </p:spPr>
        <p:txBody>
          <a:bodyPr/>
          <a:lstStyle>
            <a:lvl1pPr>
              <a:defRPr>
                <a:solidFill>
                  <a:srgbClr val="F9A737"/>
                </a:solidFill>
              </a:defRPr>
            </a:lvl1pPr>
          </a:lstStyle>
          <a:p>
            <a:pPr lvl="0">
              <a:defRPr sz="1800">
                <a:solidFill>
                  <a:srgbClr val="000000"/>
                </a:solidFill>
                <a:uFillTx/>
              </a:defRPr>
            </a:pPr>
            <a:r>
              <a:rPr sz="3200">
                <a:solidFill>
                  <a:srgbClr val="F9A737"/>
                </a:solidFill>
                <a:uFill>
                  <a:solidFill>
                    <a:srgbClr val="008881"/>
                  </a:solidFill>
                </a:uFill>
              </a:rPr>
              <a:t>Title Text</a:t>
            </a:r>
          </a:p>
        </p:txBody>
      </p:sp>
    </p:spTree>
    <p:extLst>
      <p:ext uri="{BB962C8B-B14F-4D97-AF65-F5344CB8AC3E}">
        <p14:creationId xmlns:p14="http://schemas.microsoft.com/office/powerpoint/2010/main" val="4211216344"/>
      </p:ext>
    </p:extLst>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2_Title Only copy">
    <p:spTree>
      <p:nvGrpSpPr>
        <p:cNvPr id="1" name=""/>
        <p:cNvGrpSpPr/>
        <p:nvPr/>
      </p:nvGrpSpPr>
      <p:grpSpPr>
        <a:xfrm>
          <a:off x="0" y="0"/>
          <a:ext cx="0" cy="0"/>
          <a:chOff x="0" y="0"/>
          <a:chExt cx="0" cy="0"/>
        </a:xfrm>
      </p:grpSpPr>
      <p:sp>
        <p:nvSpPr>
          <p:cNvPr id="242" name="Shape 242"/>
          <p:cNvSpPr>
            <a:spLocks noGrp="1"/>
          </p:cNvSpPr>
          <p:nvPr>
            <p:ph type="title"/>
          </p:nvPr>
        </p:nvSpPr>
        <p:spPr>
          <a:xfrm>
            <a:off x="366713" y="325438"/>
            <a:ext cx="8410576" cy="554104"/>
          </a:xfrm>
          <a:prstGeom prst="rect">
            <a:avLst/>
          </a:prstGeom>
        </p:spPr>
        <p:txBody>
          <a:bodyPr/>
          <a:lstStyle>
            <a:lvl1pPr>
              <a:defRPr>
                <a:solidFill>
                  <a:srgbClr val="0F786E"/>
                </a:solidFill>
              </a:defRPr>
            </a:lvl1pPr>
          </a:lstStyle>
          <a:p>
            <a:pPr lvl="0">
              <a:defRPr sz="1800">
                <a:solidFill>
                  <a:srgbClr val="000000"/>
                </a:solidFill>
                <a:uFillTx/>
              </a:defRPr>
            </a:pPr>
            <a:r>
              <a:rPr sz="3200">
                <a:solidFill>
                  <a:srgbClr val="0F786E"/>
                </a:solidFill>
                <a:uFill>
                  <a:solidFill>
                    <a:srgbClr val="008881"/>
                  </a:solidFill>
                </a:uFill>
              </a:rPr>
              <a:t>Title Text</a:t>
            </a:r>
          </a:p>
        </p:txBody>
      </p:sp>
      <p:sp>
        <p:nvSpPr>
          <p:cNvPr id="243" name="Shape 24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44" name="Shape 244"/>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45" name="Shape 245"/>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246"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1564320031"/>
      </p:ext>
    </p:extLst>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1_Title and Placeholder">
    <p:spTree>
      <p:nvGrpSpPr>
        <p:cNvPr id="1" name=""/>
        <p:cNvGrpSpPr/>
        <p:nvPr/>
      </p:nvGrpSpPr>
      <p:grpSpPr>
        <a:xfrm>
          <a:off x="0" y="0"/>
          <a:ext cx="0" cy="0"/>
          <a:chOff x="0" y="0"/>
          <a:chExt cx="0" cy="0"/>
        </a:xfrm>
      </p:grpSpPr>
      <p:sp>
        <p:nvSpPr>
          <p:cNvPr id="248" name="Shape 248"/>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49" name="Shape 249"/>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50" name="Shape 250"/>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51" name="Shape 251"/>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2014 Pivotal. All rights reserved.</a:t>
            </a:r>
          </a:p>
        </p:txBody>
      </p:sp>
      <p:pic>
        <p:nvPicPr>
          <p:cNvPr id="252"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1089463921"/>
      </p:ext>
    </p:extLst>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7_Title Only">
    <p:spTree>
      <p:nvGrpSpPr>
        <p:cNvPr id="1" name=""/>
        <p:cNvGrpSpPr/>
        <p:nvPr/>
      </p:nvGrpSpPr>
      <p:grpSpPr>
        <a:xfrm>
          <a:off x="0" y="0"/>
          <a:ext cx="0" cy="0"/>
          <a:chOff x="0" y="0"/>
          <a:chExt cx="0" cy="0"/>
        </a:xfrm>
      </p:grpSpPr>
      <p:sp>
        <p:nvSpPr>
          <p:cNvPr id="254" name="Shape 254"/>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55" name="Shape 255"/>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56" name="Shape 25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2014 Pivotal. All rights reserved.</a:t>
            </a:r>
          </a:p>
        </p:txBody>
      </p:sp>
      <p:sp>
        <p:nvSpPr>
          <p:cNvPr id="257" name="Shape 257"/>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258"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1254423713"/>
      </p:ext>
    </p:extLst>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8_Title Only">
    <p:spTree>
      <p:nvGrpSpPr>
        <p:cNvPr id="1" name=""/>
        <p:cNvGrpSpPr/>
        <p:nvPr/>
      </p:nvGrpSpPr>
      <p:grpSpPr>
        <a:xfrm>
          <a:off x="0" y="0"/>
          <a:ext cx="0" cy="0"/>
          <a:chOff x="0" y="0"/>
          <a:chExt cx="0" cy="0"/>
        </a:xfrm>
      </p:grpSpPr>
      <p:sp>
        <p:nvSpPr>
          <p:cNvPr id="260" name="Shape 260"/>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61" name="Shape 261"/>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62" name="Shape 262"/>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2014 Pivotal. All rights reserved.</a:t>
            </a:r>
          </a:p>
        </p:txBody>
      </p:sp>
      <p:sp>
        <p:nvSpPr>
          <p:cNvPr id="263" name="Shape 263"/>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264"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2100879167"/>
      </p:ext>
    </p:extLst>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4_Footer Bar Only">
    <p:spTree>
      <p:nvGrpSpPr>
        <p:cNvPr id="1" name=""/>
        <p:cNvGrpSpPr/>
        <p:nvPr/>
      </p:nvGrpSpPr>
      <p:grpSpPr>
        <a:xfrm>
          <a:off x="0" y="0"/>
          <a:ext cx="0" cy="0"/>
          <a:chOff x="0" y="0"/>
          <a:chExt cx="0" cy="0"/>
        </a:xfrm>
      </p:grpSpPr>
      <p:sp>
        <p:nvSpPr>
          <p:cNvPr id="266" name="Shape 266"/>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67" name="Shape 267"/>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68" name="Shape 268"/>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2014 Pivotal. All rights reserved.</a:t>
            </a:r>
          </a:p>
        </p:txBody>
      </p:sp>
      <p:pic>
        <p:nvPicPr>
          <p:cNvPr id="269"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524537010"/>
      </p:ext>
    </p:extLst>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9_Title Only">
    <p:spTree>
      <p:nvGrpSpPr>
        <p:cNvPr id="1" name=""/>
        <p:cNvGrpSpPr/>
        <p:nvPr/>
      </p:nvGrpSpPr>
      <p:grpSpPr>
        <a:xfrm>
          <a:off x="0" y="0"/>
          <a:ext cx="0" cy="0"/>
          <a:chOff x="0" y="0"/>
          <a:chExt cx="0" cy="0"/>
        </a:xfrm>
      </p:grpSpPr>
      <p:sp>
        <p:nvSpPr>
          <p:cNvPr id="271" name="Shape 271"/>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72" name="Shape 272"/>
          <p:cNvSpPr>
            <a:spLocks noGrp="1"/>
          </p:cNvSpPr>
          <p:nvPr>
            <p:ph type="title"/>
          </p:nvPr>
        </p:nvSpPr>
        <p:spPr>
          <a:xfrm>
            <a:off x="366713" y="325438"/>
            <a:ext cx="8410576" cy="55410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73" name="Shape 273"/>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2014 Pivotal. All rights reserved.</a:t>
            </a:r>
          </a:p>
        </p:txBody>
      </p:sp>
      <p:sp>
        <p:nvSpPr>
          <p:cNvPr id="274" name="Shape 274"/>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275"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3630334279"/>
      </p:ext>
    </p:extLst>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77" name="Chalk_Line_10x7.png"/>
          <p:cNvPicPr/>
          <p:nvPr/>
        </p:nvPicPr>
        <p:blipFill>
          <a:blip r:embed="rId3">
            <a:alphaModFix amt="45000"/>
            <a:extLst/>
          </a:blip>
          <a:stretch>
            <a:fillRect/>
          </a:stretch>
        </p:blipFill>
        <p:spPr>
          <a:xfrm>
            <a:off x="1350615" y="187523"/>
            <a:ext cx="6442770" cy="4627811"/>
          </a:xfrm>
          <a:prstGeom prst="rect">
            <a:avLst/>
          </a:prstGeom>
          <a:ln w="3175">
            <a:miter lim="400000"/>
          </a:ln>
        </p:spPr>
      </p:pic>
      <p:sp>
        <p:nvSpPr>
          <p:cNvPr id="278" name="Shape 278"/>
          <p:cNvSpPr>
            <a:spLocks noGrp="1"/>
          </p:cNvSpPr>
          <p:nvPr>
            <p:ph type="title"/>
          </p:nvPr>
        </p:nvSpPr>
        <p:spPr>
          <a:xfrm>
            <a:off x="1618505" y="488900"/>
            <a:ext cx="2678908" cy="2163218"/>
          </a:xfrm>
          <a:prstGeom prst="rect">
            <a:avLst/>
          </a:prstGeom>
        </p:spPr>
        <p:txBody>
          <a:bodyPr lIns="26789" tIns="26789" rIns="26789" bIns="26789" anchor="b">
            <a:normAutofit/>
          </a:bodyPr>
          <a:lstStyle>
            <a:lvl1pPr defTabSz="584200">
              <a:lnSpc>
                <a:spcPct val="80000"/>
              </a:lnSpc>
              <a:defRPr sz="2400" b="1" cap="all" spc="192">
                <a:solidFill>
                  <a:srgbClr val="3E3B39"/>
                </a:solidFill>
                <a:effectLst>
                  <a:outerShdw blurRad="25400" dist="25400" dir="5520000" rotWithShape="0">
                    <a:srgbClr val="FFFFFF">
                      <a:alpha val="72000"/>
                    </a:srgbClr>
                  </a:outerShdw>
                </a:effectLst>
                <a:uFillTx/>
                <a:latin typeface="Avenir Next"/>
                <a:ea typeface="Avenir Next"/>
                <a:cs typeface="Avenir Next"/>
                <a:sym typeface="Avenir Next"/>
              </a:defRPr>
            </a:lvl1pPr>
          </a:lstStyle>
          <a:p>
            <a:pPr lvl="0">
              <a:defRPr sz="1800" b="0" cap="none" spc="0">
                <a:solidFill>
                  <a:srgbClr val="000000"/>
                </a:solidFill>
                <a:effectLst/>
              </a:defRPr>
            </a:pPr>
            <a:r>
              <a:rPr sz="2400" b="1" cap="all" spc="192">
                <a:solidFill>
                  <a:srgbClr val="3E3B39"/>
                </a:solidFill>
                <a:effectLst>
                  <a:outerShdw blurRad="25400" dist="25400" dir="5520000" rotWithShape="0">
                    <a:srgbClr val="FFFFFF">
                      <a:alpha val="72000"/>
                    </a:srgbClr>
                  </a:outerShdw>
                </a:effectLst>
              </a:rPr>
              <a:t>Title Text</a:t>
            </a:r>
          </a:p>
        </p:txBody>
      </p:sp>
      <p:sp>
        <p:nvSpPr>
          <p:cNvPr id="279" name="Shape 279"/>
          <p:cNvSpPr>
            <a:spLocks noGrp="1"/>
          </p:cNvSpPr>
          <p:nvPr>
            <p:ph type="body" idx="1"/>
          </p:nvPr>
        </p:nvSpPr>
        <p:spPr>
          <a:xfrm>
            <a:off x="1618505" y="2652117"/>
            <a:ext cx="2678908" cy="1942208"/>
          </a:xfrm>
          <a:prstGeom prst="rect">
            <a:avLst/>
          </a:prstGeom>
        </p:spPr>
        <p:txBody>
          <a:bodyPr lIns="26789" tIns="26789" rIns="26789" bIns="26789">
            <a:normAutofit/>
          </a:bodyPr>
          <a:lstStyle>
            <a:lvl1pPr marL="0" indent="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1pPr>
            <a:lvl2pPr marL="0" indent="2286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2pPr>
            <a:lvl3pPr marL="0" indent="4572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3pPr>
            <a:lvl4pPr marL="0" indent="6858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4pPr>
            <a:lvl5pPr marL="0" indent="914400" defTabSz="584200">
              <a:lnSpc>
                <a:spcPct val="80000"/>
              </a:lnSpc>
              <a:spcBef>
                <a:spcPts val="0"/>
              </a:spcBef>
              <a:buClrTx/>
              <a:buSzTx/>
              <a:buFontTx/>
              <a:buNone/>
              <a:defRPr sz="1800" cap="all" spc="144">
                <a:solidFill>
                  <a:srgbClr val="3E3B39"/>
                </a:solidFill>
                <a:effectLst>
                  <a:outerShdw blurRad="25400" dist="25400" dir="5520000" rotWithShape="0">
                    <a:srgbClr val="FFFFFF">
                      <a:alpha val="71999"/>
                    </a:srgbClr>
                  </a:outerShdw>
                </a:effectLst>
                <a:uFillTx/>
              </a:defRPr>
            </a:lvl5pPr>
          </a:lstStyle>
          <a:p>
            <a:pPr lvl="0">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One</a:t>
            </a:r>
          </a:p>
          <a:p>
            <a:pPr lvl="1">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Two</a:t>
            </a:r>
          </a:p>
          <a:p>
            <a:pPr lvl="2">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Three</a:t>
            </a:r>
          </a:p>
          <a:p>
            <a:pPr lvl="3">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Four</a:t>
            </a:r>
          </a:p>
          <a:p>
            <a:pPr lvl="4">
              <a:defRPr cap="none" spc="0">
                <a:solidFill>
                  <a:srgbClr val="000000"/>
                </a:solidFill>
                <a:effectLst/>
              </a:defRPr>
            </a:pPr>
            <a:r>
              <a:rPr cap="all" spc="144">
                <a:solidFill>
                  <a:srgbClr val="3E3B39"/>
                </a:solidFill>
                <a:effectLst>
                  <a:outerShdw blurRad="25400" dist="25400" dir="5520000" rotWithShape="0">
                    <a:srgbClr val="FFFFFF">
                      <a:alpha val="71999"/>
                    </a:srgbClr>
                  </a:outerShdw>
                </a:effectLst>
              </a:rPr>
              <a:t>Body Level Five</a:t>
            </a:r>
          </a:p>
        </p:txBody>
      </p:sp>
    </p:spTree>
    <p:extLst>
      <p:ext uri="{BB962C8B-B14F-4D97-AF65-F5344CB8AC3E}">
        <p14:creationId xmlns:p14="http://schemas.microsoft.com/office/powerpoint/2010/main" val="2909013832"/>
      </p:ext>
    </p:extLst>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2_Title and Placeholder">
    <p:spTree>
      <p:nvGrpSpPr>
        <p:cNvPr id="1" name=""/>
        <p:cNvGrpSpPr/>
        <p:nvPr/>
      </p:nvGrpSpPr>
      <p:grpSpPr>
        <a:xfrm>
          <a:off x="0" y="0"/>
          <a:ext cx="0" cy="0"/>
          <a:chOff x="0" y="0"/>
          <a:chExt cx="0" cy="0"/>
        </a:xfrm>
      </p:grpSpPr>
      <p:sp>
        <p:nvSpPr>
          <p:cNvPr id="281" name="Shape 281"/>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282" name="Shape 282"/>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83" name="Shape 283"/>
          <p:cNvSpPr>
            <a:spLocks noGrp="1"/>
          </p:cNvSpPr>
          <p:nvPr>
            <p:ph type="title"/>
          </p:nvPr>
        </p:nvSpPr>
        <p:spPr>
          <a:xfrm>
            <a:off x="366713" y="325438"/>
            <a:ext cx="8410576" cy="551784"/>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284" name="Shape 284"/>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2014 Pivotal. All rights reserved.</a:t>
            </a:r>
          </a:p>
        </p:txBody>
      </p:sp>
      <p:pic>
        <p:nvPicPr>
          <p:cNvPr id="285" name="pasted-image.pdf"/>
          <p:cNvPicPr/>
          <p:nvPr/>
        </p:nvPicPr>
        <p:blipFill>
          <a:blip r:embed="rId2">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2619069711"/>
      </p:ext>
    </p:extLst>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366725"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0299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slideLayout" Target="../slideLayouts/slideLayout38.xml"/><Relationship Id="rId27" Type="http://schemas.openxmlformats.org/officeDocument/2006/relationships/slideLayout" Target="../slideLayouts/slideLayout39.xml"/><Relationship Id="rId28" Type="http://schemas.openxmlformats.org/officeDocument/2006/relationships/slideLayout" Target="../slideLayouts/slideLayout40.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30" Type="http://schemas.openxmlformats.org/officeDocument/2006/relationships/slideLayout" Target="../slideLayouts/slideLayout42.xml"/><Relationship Id="rId31" Type="http://schemas.openxmlformats.org/officeDocument/2006/relationships/slideLayout" Target="../slideLayouts/slideLayout43.xml"/><Relationship Id="rId32" Type="http://schemas.openxmlformats.org/officeDocument/2006/relationships/theme" Target="../theme/theme2.xml"/><Relationship Id="rId9" Type="http://schemas.openxmlformats.org/officeDocument/2006/relationships/slideLayout" Target="../slideLayouts/slideLayout21.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3" Type="http://schemas.openxmlformats.org/officeDocument/2006/relationships/image" Target="../media/image4.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4">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62" r:id="rId7"/>
    <p:sldLayoutId id="2147483683" r:id="rId8"/>
    <p:sldLayoutId id="2147483685" r:id="rId9"/>
    <p:sldLayoutId id="2147483686" r:id="rId10"/>
    <p:sldLayoutId id="2147483687" r:id="rId11"/>
    <p:sldLayoutId id="2147483688"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4629150"/>
            <a:ext cx="9144000" cy="385764"/>
          </a:xfrm>
          <a:prstGeom prst="rect">
            <a:avLst/>
          </a:prstGeom>
          <a:solidFill>
            <a:srgbClr val="00786E"/>
          </a:solidFill>
          <a:ln w="12700">
            <a:miter lim="400000"/>
          </a:ln>
        </p:spPr>
        <p:txBody>
          <a:bodyPr lIns="0" tIns="0" rIns="0" bIns="0" anchor="ctr"/>
          <a:lstStyle/>
          <a:p>
            <a:pPr>
              <a:defRPr>
                <a:solidFill>
                  <a:srgbClr val="FFFFFF"/>
                </a:solidFill>
                <a:uFill>
                  <a:solidFill>
                    <a:srgbClr val="FFFFFF"/>
                  </a:solidFill>
                </a:uFill>
              </a:defRPr>
            </a:pPr>
            <a:endParaRPr sz="1800">
              <a:solidFill>
                <a:srgbClr val="FFFFFF"/>
              </a:solidFill>
              <a:uFill>
                <a:solidFill>
                  <a:srgbClr val="FFFFFF"/>
                </a:solidFill>
              </a:uFill>
            </a:endParaRPr>
          </a:p>
        </p:txBody>
      </p:sp>
      <p:sp>
        <p:nvSpPr>
          <p:cNvPr id="3" name="Shape 3"/>
          <p:cNvSpPr>
            <a:spLocks noGrp="1"/>
          </p:cNvSpPr>
          <p:nvPr>
            <p:ph type="sldNum" sz="quarter" idx="2"/>
          </p:nvPr>
        </p:nvSpPr>
        <p:spPr>
          <a:xfrm>
            <a:off x="8553450" y="5021495"/>
            <a:ext cx="533400" cy="127001"/>
          </a:xfrm>
          <a:prstGeom prst="rect">
            <a:avLst/>
          </a:prstGeom>
          <a:ln w="12700">
            <a:miter lim="400000"/>
          </a:ln>
        </p:spPr>
        <p:txBody>
          <a:bodyPr lIns="0" tIns="0" rIns="0" bIns="0">
            <a:spAutoFit/>
          </a:bodyPr>
          <a:lstStyle>
            <a:lvl1pPr algn="r">
              <a:defRPr sz="800">
                <a:solidFill>
                  <a:srgbClr val="808080"/>
                </a:solidFill>
                <a:uFill>
                  <a:solidFill>
                    <a:srgbClr val="808080"/>
                  </a:solidFill>
                </a:uFill>
              </a:defRPr>
            </a:lvl1pPr>
          </a:lstStyle>
          <a:p>
            <a:fld id="{86CB4B4D-7CA3-9044-876B-883B54F8677D}" type="slidenum">
              <a:rPr/>
              <a:pPr/>
              <a:t>‹#›</a:t>
            </a:fld>
            <a:endParaRPr/>
          </a:p>
        </p:txBody>
      </p:sp>
      <p:sp>
        <p:nvSpPr>
          <p:cNvPr id="4" name="Shape 4"/>
          <p:cNvSpPr>
            <a:spLocks noGrp="1"/>
          </p:cNvSpPr>
          <p:nvPr>
            <p:ph type="title"/>
          </p:nvPr>
        </p:nvSpPr>
        <p:spPr>
          <a:xfrm>
            <a:off x="366713" y="325438"/>
            <a:ext cx="8410576" cy="457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3200">
                <a:solidFill>
                  <a:srgbClr val="008881"/>
                </a:solidFill>
                <a:uFill>
                  <a:solidFill>
                    <a:srgbClr val="008881"/>
                  </a:solidFill>
                </a:uFill>
              </a:rPr>
              <a:t>Title Text</a:t>
            </a:r>
          </a:p>
        </p:txBody>
      </p:sp>
      <p:sp>
        <p:nvSpPr>
          <p:cNvPr id="5" name="Shape 5"/>
          <p:cNvSpPr>
            <a:spLocks noGrp="1"/>
          </p:cNvSpPr>
          <p:nvPr>
            <p:ph type="body" idx="1"/>
          </p:nvPr>
        </p:nvSpPr>
        <p:spPr>
          <a:xfrm>
            <a:off x="366714" y="1074737"/>
            <a:ext cx="8410576"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
        <p:nvSpPr>
          <p:cNvPr id="6" name="Shape 6"/>
          <p:cNvSpPr/>
          <p:nvPr/>
        </p:nvSpPr>
        <p:spPr>
          <a:xfrm>
            <a:off x="366713" y="5043849"/>
            <a:ext cx="2274887"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600">
                <a:solidFill>
                  <a:srgbClr val="808080"/>
                </a:solidFill>
                <a:uFill>
                  <a:solidFill>
                    <a:srgbClr val="808080"/>
                  </a:solidFill>
                </a:uFill>
              </a:defRPr>
            </a:lvl1pPr>
          </a:lstStyle>
          <a:p>
            <a:pPr>
              <a:defRPr sz="1800">
                <a:solidFill>
                  <a:srgbClr val="000000"/>
                </a:solidFill>
                <a:uFillTx/>
              </a:defRPr>
            </a:pPr>
            <a:r>
              <a:t>© Copyright 2015 Pivotal. All rights reserved.</a:t>
            </a:r>
          </a:p>
        </p:txBody>
      </p:sp>
      <p:pic>
        <p:nvPicPr>
          <p:cNvPr id="7" name="pasted-image.pdf"/>
          <p:cNvPicPr/>
          <p:nvPr/>
        </p:nvPicPr>
        <p:blipFill>
          <a:blip r:embed="rId33">
            <a:extLst/>
          </a:blip>
          <a:stretch>
            <a:fillRect/>
          </a:stretch>
        </p:blipFill>
        <p:spPr>
          <a:xfrm>
            <a:off x="7937764" y="4709393"/>
            <a:ext cx="965201" cy="228601"/>
          </a:xfrm>
          <a:prstGeom prst="rect">
            <a:avLst/>
          </a:prstGeom>
          <a:ln w="12700">
            <a:miter lim="400000"/>
          </a:ln>
        </p:spPr>
      </p:pic>
    </p:spTree>
    <p:extLst>
      <p:ext uri="{BB962C8B-B14F-4D97-AF65-F5344CB8AC3E}">
        <p14:creationId xmlns:p14="http://schemas.microsoft.com/office/powerpoint/2010/main" val="346858023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Lst>
  <p:transition xmlns:p14="http://schemas.microsoft.com/office/powerpoint/2010/main" spd="med"/>
  <p:txStyles>
    <p:titleStyle>
      <a:lvl1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1pPr>
      <a:lvl2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2pPr>
      <a:lvl3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3pPr>
      <a:lvl4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4pPr>
      <a:lvl5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5pPr>
      <a:lvl6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6pPr>
      <a:lvl7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7pPr>
      <a:lvl8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8pPr>
      <a:lvl9pPr>
        <a:lnSpc>
          <a:spcPct val="90000"/>
        </a:lnSpc>
        <a:defRPr sz="3200">
          <a:solidFill>
            <a:srgbClr val="008881"/>
          </a:solidFill>
          <a:uFill>
            <a:solidFill>
              <a:srgbClr val="008881"/>
            </a:solidFill>
          </a:uFill>
          <a:latin typeface="Avenir Next Medium"/>
          <a:ea typeface="Avenir Next Medium"/>
          <a:cs typeface="Avenir Next Medium"/>
          <a:sym typeface="Avenir Next Medium"/>
        </a:defRPr>
      </a:lvl9pPr>
    </p:titleStyle>
    <p:bodyStyle>
      <a:lvl1pPr marL="228600" indent="-2286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venir Next"/>
          <a:ea typeface="Avenir Next"/>
          <a:cs typeface="Avenir Next"/>
          <a:sym typeface="Avenir Next"/>
        </a:defRPr>
      </a:lvl9pPr>
    </p:bodyStyle>
    <p:otherStyle>
      <a:lvl1pPr algn="r">
        <a:defRPr sz="800">
          <a:solidFill>
            <a:schemeClr val="tx1"/>
          </a:solidFill>
          <a:uFill>
            <a:solidFill>
              <a:srgbClr val="808080"/>
            </a:solidFill>
          </a:uFill>
          <a:latin typeface="+mn-lt"/>
          <a:ea typeface="+mn-ea"/>
          <a:cs typeface="+mn-cs"/>
          <a:sym typeface="Arial"/>
        </a:defRPr>
      </a:lvl1pPr>
      <a:lvl2pPr indent="457200" algn="r">
        <a:defRPr sz="800">
          <a:solidFill>
            <a:schemeClr val="tx1"/>
          </a:solidFill>
          <a:uFill>
            <a:solidFill>
              <a:srgbClr val="808080"/>
            </a:solidFill>
          </a:uFill>
          <a:latin typeface="+mn-lt"/>
          <a:ea typeface="+mn-ea"/>
          <a:cs typeface="+mn-cs"/>
          <a:sym typeface="Arial"/>
        </a:defRPr>
      </a:lvl2pPr>
      <a:lvl3pPr indent="914400" algn="r">
        <a:defRPr sz="800">
          <a:solidFill>
            <a:schemeClr val="tx1"/>
          </a:solidFill>
          <a:uFill>
            <a:solidFill>
              <a:srgbClr val="808080"/>
            </a:solidFill>
          </a:uFill>
          <a:latin typeface="+mn-lt"/>
          <a:ea typeface="+mn-ea"/>
          <a:cs typeface="+mn-cs"/>
          <a:sym typeface="Arial"/>
        </a:defRPr>
      </a:lvl3pPr>
      <a:lvl4pPr indent="1371600" algn="r">
        <a:defRPr sz="800">
          <a:solidFill>
            <a:schemeClr val="tx1"/>
          </a:solidFill>
          <a:uFill>
            <a:solidFill>
              <a:srgbClr val="808080"/>
            </a:solidFill>
          </a:uFill>
          <a:latin typeface="+mn-lt"/>
          <a:ea typeface="+mn-ea"/>
          <a:cs typeface="+mn-cs"/>
          <a:sym typeface="Arial"/>
        </a:defRPr>
      </a:lvl4pPr>
      <a:lvl5pPr indent="1828800" algn="r">
        <a:defRPr sz="800">
          <a:solidFill>
            <a:schemeClr val="tx1"/>
          </a:solidFill>
          <a:uFill>
            <a:solidFill>
              <a:srgbClr val="808080"/>
            </a:solidFill>
          </a:uFill>
          <a:latin typeface="+mn-lt"/>
          <a:ea typeface="+mn-ea"/>
          <a:cs typeface="+mn-cs"/>
          <a:sym typeface="Arial"/>
        </a:defRPr>
      </a:lvl5pPr>
      <a:lvl6pPr indent="2286000" algn="r">
        <a:defRPr sz="800">
          <a:solidFill>
            <a:schemeClr val="tx1"/>
          </a:solidFill>
          <a:uFill>
            <a:solidFill>
              <a:srgbClr val="808080"/>
            </a:solidFill>
          </a:uFill>
          <a:latin typeface="+mn-lt"/>
          <a:ea typeface="+mn-ea"/>
          <a:cs typeface="+mn-cs"/>
          <a:sym typeface="Arial"/>
        </a:defRPr>
      </a:lvl6pPr>
      <a:lvl7pPr indent="2743200" algn="r">
        <a:defRPr sz="800">
          <a:solidFill>
            <a:schemeClr val="tx1"/>
          </a:solidFill>
          <a:uFill>
            <a:solidFill>
              <a:srgbClr val="808080"/>
            </a:solidFill>
          </a:uFill>
          <a:latin typeface="+mn-lt"/>
          <a:ea typeface="+mn-ea"/>
          <a:cs typeface="+mn-cs"/>
          <a:sym typeface="Arial"/>
        </a:defRPr>
      </a:lvl7pPr>
      <a:lvl8pPr indent="3200400" algn="r">
        <a:defRPr sz="800">
          <a:solidFill>
            <a:schemeClr val="tx1"/>
          </a:solidFill>
          <a:uFill>
            <a:solidFill>
              <a:srgbClr val="808080"/>
            </a:solidFill>
          </a:uFill>
          <a:latin typeface="+mn-lt"/>
          <a:ea typeface="+mn-ea"/>
          <a:cs typeface="+mn-cs"/>
          <a:sym typeface="Arial"/>
        </a:defRPr>
      </a:lvl8pPr>
      <a:lvl9pPr indent="3657600" algn="r">
        <a:defRPr sz="800">
          <a:solidFill>
            <a:schemeClr val="tx1"/>
          </a:solidFill>
          <a:uFill>
            <a:solidFill>
              <a:srgbClr val="80808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png"/><Relationship Id="rId6" Type="http://schemas.microsoft.com/office/2007/relationships/hdphoto" Target="../media/hdphoto1.wdp"/><Relationship Id="rId7" Type="http://schemas.openxmlformats.org/officeDocument/2006/relationships/image" Target="../media/image13.pn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0.jpeg"/></Relationships>
</file>

<file path=ppt/slides/_rels/slide11.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png"/><Relationship Id="rId1" Type="http://schemas.openxmlformats.org/officeDocument/2006/relationships/slideLayout" Target="../slideLayouts/slideLayout8.xml"/><Relationship Id="rId2"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png"/><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9" Type="http://schemas.openxmlformats.org/officeDocument/2006/relationships/image" Target="../media/image35.png"/><Relationship Id="rId20" Type="http://schemas.openxmlformats.org/officeDocument/2006/relationships/image" Target="../media/image46.png"/><Relationship Id="rId21" Type="http://schemas.openxmlformats.org/officeDocument/2006/relationships/image" Target="../media/image47.jpe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pic>
        <p:nvPicPr>
          <p:cNvPr id="11" name="Picture 10" descr="GA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9085" y="248056"/>
            <a:ext cx="2561741" cy="1089395"/>
          </a:xfrm>
          <a:prstGeom prst="rect">
            <a:avLst/>
          </a:prstGeom>
        </p:spPr>
      </p:pic>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33207956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chemeClr val="accent5"/>
                </a:solidFill>
              </a:rPr>
              <a:t>Route Service</a:t>
            </a:r>
            <a:endParaRPr lang="en-US" sz="2800" dirty="0">
              <a:solidFill>
                <a:schemeClr val="accent5"/>
              </a:solidFill>
            </a:endParaRPr>
          </a:p>
        </p:txBody>
      </p:sp>
      <p:sp>
        <p:nvSpPr>
          <p:cNvPr id="3" name="Text Placeholder 2"/>
          <p:cNvSpPr>
            <a:spLocks noGrp="1"/>
          </p:cNvSpPr>
          <p:nvPr>
            <p:ph type="body" idx="1"/>
          </p:nvPr>
        </p:nvSpPr>
        <p:spPr/>
        <p:txBody>
          <a:bodyPr/>
          <a:lstStyle/>
          <a:p>
            <a:endParaRPr lang="en-US" dirty="0"/>
          </a:p>
        </p:txBody>
      </p:sp>
      <p:pic>
        <p:nvPicPr>
          <p:cNvPr id="4" name="Picture 3" descr="route-serv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25" y="1074737"/>
            <a:ext cx="4294568" cy="3382962"/>
          </a:xfrm>
          <a:prstGeom prst="rect">
            <a:avLst/>
          </a:prstGeom>
        </p:spPr>
        <p:style>
          <a:lnRef idx="2">
            <a:schemeClr val="dk1"/>
          </a:lnRef>
          <a:fillRef idx="1">
            <a:schemeClr val="lt1"/>
          </a:fillRef>
          <a:effectRef idx="0">
            <a:schemeClr val="dk1"/>
          </a:effectRef>
          <a:fontRef idx="minor">
            <a:schemeClr val="dk1"/>
          </a:fontRef>
        </p:style>
      </p:pic>
      <p:sp>
        <p:nvSpPr>
          <p:cNvPr id="5" name="TextBox 4"/>
          <p:cNvSpPr txBox="1"/>
          <p:nvPr/>
        </p:nvSpPr>
        <p:spPr>
          <a:xfrm>
            <a:off x="4661293" y="1074737"/>
            <a:ext cx="4283136" cy="30162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1" hangingPunct="0">
              <a:lnSpc>
                <a:spcPct val="100000"/>
              </a:lnSpc>
              <a:spcBef>
                <a:spcPts val="0"/>
              </a:spcBef>
              <a:spcAft>
                <a:spcPts val="0"/>
              </a:spcAft>
              <a:buClrTx/>
              <a:buSzTx/>
              <a:buFont typeface="Courier New"/>
              <a:buChar char="o"/>
              <a:tabLst/>
            </a:pPr>
            <a:r>
              <a:rPr lang="en-US" sz="1600" dirty="0" smtClean="0">
                <a:solidFill>
                  <a:schemeClr val="bg1"/>
                </a:solidFill>
              </a:rPr>
              <a:t>Route Service would need a name, a URL and a space.</a:t>
            </a:r>
          </a:p>
          <a:p>
            <a:pPr marL="285750" marR="0" indent="-285750" algn="l" defTabSz="914400" rtl="0" fontAlgn="auto" latinLnBrk="1" hangingPunct="0">
              <a:lnSpc>
                <a:spcPct val="100000"/>
              </a:lnSpc>
              <a:spcBef>
                <a:spcPts val="0"/>
              </a:spcBef>
              <a:spcAft>
                <a:spcPts val="0"/>
              </a:spcAft>
              <a:buClrTx/>
              <a:buSzTx/>
              <a:buFont typeface="Courier New"/>
              <a:buChar char="o"/>
              <a:tabLst/>
            </a:pPr>
            <a:endParaRPr lang="en-US" sz="1600" dirty="0" smtClean="0">
              <a:solidFill>
                <a:schemeClr val="bg1"/>
              </a:solidFill>
            </a:endParaRPr>
          </a:p>
          <a:p>
            <a:pPr marL="285750" marR="0" indent="-285750" algn="l" defTabSz="914400" rtl="0" fontAlgn="auto" latinLnBrk="1" hangingPunct="0">
              <a:lnSpc>
                <a:spcPct val="100000"/>
              </a:lnSpc>
              <a:spcBef>
                <a:spcPts val="0"/>
              </a:spcBef>
              <a:spcAft>
                <a:spcPts val="0"/>
              </a:spcAft>
              <a:buClrTx/>
              <a:buSzTx/>
              <a:buFont typeface="Courier New"/>
              <a:buChar char="o"/>
              <a:tabLst/>
            </a:pPr>
            <a:r>
              <a:rPr kumimoji="0" lang="en-US" sz="1600" b="0" i="0" u="none" strike="noStrike" cap="none" spc="0" normalizeH="0" baseline="0" dirty="0" smtClean="0">
                <a:ln>
                  <a:noFill/>
                </a:ln>
                <a:solidFill>
                  <a:schemeClr val="bg1"/>
                </a:solidFill>
                <a:effectLst/>
                <a:uFill>
                  <a:solidFill>
                    <a:srgbClr val="4D4D4D"/>
                  </a:solidFill>
                </a:uFill>
                <a:sym typeface="Arial"/>
              </a:rPr>
              <a:t>Could be running as an App in CF or as </a:t>
            </a:r>
            <a:r>
              <a:rPr kumimoji="0" lang="en-US" sz="1600" b="0" i="0" u="none" strike="noStrike" cap="none" spc="0" normalizeH="0" baseline="0" dirty="0" smtClean="0">
                <a:ln>
                  <a:noFill/>
                </a:ln>
                <a:solidFill>
                  <a:schemeClr val="bg1"/>
                </a:solidFill>
                <a:effectLst/>
                <a:uFill>
                  <a:solidFill>
                    <a:srgbClr val="4D4D4D"/>
                  </a:solidFill>
                </a:uFill>
                <a:sym typeface="Arial"/>
              </a:rPr>
              <a:t>a</a:t>
            </a:r>
          </a:p>
          <a:p>
            <a:pPr marR="0" algn="l" defTabSz="914400" rtl="0" fontAlgn="auto" latinLnBrk="1" hangingPunct="0">
              <a:lnSpc>
                <a:spcPct val="100000"/>
              </a:lnSpc>
              <a:spcBef>
                <a:spcPts val="0"/>
              </a:spcBef>
              <a:spcAft>
                <a:spcPts val="0"/>
              </a:spcAft>
              <a:buClrTx/>
              <a:buSzTx/>
              <a:tabLst/>
            </a:pPr>
            <a:r>
              <a:rPr lang="en-US" sz="1600" dirty="0">
                <a:solidFill>
                  <a:schemeClr val="bg1"/>
                </a:solidFill>
                <a:uFill>
                  <a:solidFill>
                    <a:srgbClr val="4D4D4D"/>
                  </a:solidFill>
                </a:uFill>
              </a:rPr>
              <a:t> </a:t>
            </a:r>
            <a:r>
              <a:rPr lang="en-US" sz="1600" dirty="0" smtClean="0">
                <a:solidFill>
                  <a:schemeClr val="bg1"/>
                </a:solidFill>
                <a:uFill>
                  <a:solidFill>
                    <a:srgbClr val="4D4D4D"/>
                  </a:solidFill>
                </a:uFill>
              </a:rPr>
              <a:t>   </a:t>
            </a:r>
            <a:r>
              <a:rPr kumimoji="0" lang="en-US" sz="1600" b="0" i="0" u="none" strike="noStrike" cap="none" spc="0" normalizeH="0" baseline="0" dirty="0" smtClean="0">
                <a:ln>
                  <a:noFill/>
                </a:ln>
                <a:solidFill>
                  <a:schemeClr val="bg1"/>
                </a:solidFill>
                <a:effectLst/>
                <a:uFill>
                  <a:solidFill>
                    <a:srgbClr val="4D4D4D"/>
                  </a:solidFill>
                </a:uFill>
                <a:sym typeface="Arial"/>
              </a:rPr>
              <a:t> </a:t>
            </a:r>
            <a:r>
              <a:rPr kumimoji="0" lang="en-US" sz="1600" b="0" i="0" u="none" strike="noStrike" cap="none" spc="0" normalizeH="0" baseline="0" dirty="0" smtClean="0">
                <a:ln>
                  <a:noFill/>
                </a:ln>
                <a:solidFill>
                  <a:schemeClr val="bg1"/>
                </a:solidFill>
                <a:effectLst/>
                <a:uFill>
                  <a:solidFill>
                    <a:srgbClr val="4D4D4D"/>
                  </a:solidFill>
                </a:uFill>
                <a:sym typeface="Arial"/>
              </a:rPr>
              <a:t>external service</a:t>
            </a:r>
          </a:p>
          <a:p>
            <a:pPr marL="285750" marR="0" indent="-285750" algn="l" defTabSz="914400" rtl="0" fontAlgn="auto" latinLnBrk="1" hangingPunct="0">
              <a:lnSpc>
                <a:spcPct val="100000"/>
              </a:lnSpc>
              <a:spcBef>
                <a:spcPts val="0"/>
              </a:spcBef>
              <a:spcAft>
                <a:spcPts val="0"/>
              </a:spcAft>
              <a:buClrTx/>
              <a:buSzTx/>
              <a:buFont typeface="Courier New"/>
              <a:buChar char="o"/>
              <a:tabLst/>
            </a:pPr>
            <a:endParaRPr kumimoji="0" lang="en-US" sz="1600" b="0" i="0" u="none" strike="noStrike" cap="none" spc="0" normalizeH="0" baseline="0" dirty="0" smtClean="0">
              <a:ln>
                <a:noFill/>
              </a:ln>
              <a:solidFill>
                <a:schemeClr val="bg1"/>
              </a:solidFill>
              <a:effectLst/>
              <a:uFill>
                <a:solidFill>
                  <a:srgbClr val="4D4D4D"/>
                </a:solidFill>
              </a:uFill>
              <a:sym typeface="Arial"/>
            </a:endParaRPr>
          </a:p>
          <a:p>
            <a:pPr marL="285750" indent="-285750" algn="l" rtl="0" latinLnBrk="1" hangingPunct="0">
              <a:buFont typeface="Courier New"/>
              <a:buChar char="o"/>
            </a:pPr>
            <a:r>
              <a:rPr lang="en-US" sz="1600" dirty="0">
                <a:solidFill>
                  <a:schemeClr val="bg1"/>
                </a:solidFill>
              </a:rPr>
              <a:t>A space developer can define the route service and can bind/unbind the route service to an app</a:t>
            </a:r>
            <a:r>
              <a:rPr lang="en-US" sz="1600" dirty="0" smtClean="0">
                <a:solidFill>
                  <a:schemeClr val="bg1"/>
                </a:solidFill>
              </a:rPr>
              <a:t>.</a:t>
            </a:r>
          </a:p>
          <a:p>
            <a:pPr marL="285750" indent="-285750" algn="l" rtl="0" latinLnBrk="1" hangingPunct="0">
              <a:buFont typeface="Courier New"/>
              <a:buChar char="o"/>
            </a:pPr>
            <a:endParaRPr lang="en-US" dirty="0">
              <a:solidFill>
                <a:schemeClr val="bg1"/>
              </a:solidFill>
            </a:endParaRPr>
          </a:p>
          <a:p>
            <a:pPr marL="285750" indent="-285750" algn="l" rtl="0" latinLnBrk="1" hangingPunct="0">
              <a:buFont typeface="Courier New"/>
              <a:buChar char="o"/>
            </a:pPr>
            <a:endParaRPr lang="en-US" dirty="0"/>
          </a:p>
          <a:p>
            <a:pPr marL="285750" marR="0" indent="-285750" algn="l" defTabSz="914400" rtl="0" fontAlgn="auto" latinLnBrk="1" hangingPunct="0">
              <a:lnSpc>
                <a:spcPct val="100000"/>
              </a:lnSpc>
              <a:spcBef>
                <a:spcPts val="0"/>
              </a:spcBef>
              <a:spcAft>
                <a:spcPts val="0"/>
              </a:spcAft>
              <a:buClrTx/>
              <a:buSzTx/>
              <a:buFont typeface="Courier New"/>
              <a:buChar char="o"/>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Tree>
    <p:extLst>
      <p:ext uri="{BB962C8B-B14F-4D97-AF65-F5344CB8AC3E}">
        <p14:creationId xmlns:p14="http://schemas.microsoft.com/office/powerpoint/2010/main" val="6939023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CA2"/>
                </a:solidFill>
              </a:rPr>
              <a:t>APIGEE Integration</a:t>
            </a:r>
            <a:endParaRPr lang="en-US" dirty="0">
              <a:solidFill>
                <a:srgbClr val="007CA2"/>
              </a:solidFill>
            </a:endParaRPr>
          </a:p>
        </p:txBody>
      </p:sp>
    </p:spTree>
    <p:extLst>
      <p:ext uri="{BB962C8B-B14F-4D97-AF65-F5344CB8AC3E}">
        <p14:creationId xmlns:p14="http://schemas.microsoft.com/office/powerpoint/2010/main" val="25347902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descr="Screen Shot 2016-03-18 at 11.22.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
            <a:ext cx="9144000" cy="4926615"/>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5278352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a:t>
            </a:r>
            <a:r>
              <a:rPr lang="en-US" sz="1800" dirty="0" smtClean="0">
                <a:solidFill>
                  <a:srgbClr val="FFFFFF"/>
                </a:solidFill>
              </a:rPr>
              <a:t>management</a:t>
            </a:r>
            <a:endParaRPr lang="en-US" sz="18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a:t>
            </a:r>
            <a:r>
              <a:rPr lang="en-US" sz="1800" dirty="0" smtClean="0">
                <a:solidFill>
                  <a:srgbClr val="FFFFFF"/>
                </a:solidFill>
              </a:rPr>
              <a:t>demand, via self service APIs</a:t>
            </a:r>
            <a:endParaRPr lang="en-US" sz="1800" dirty="0">
              <a:solidFill>
                <a:srgbClr val="FFFFFF"/>
              </a:solidFill>
            </a:endParaRP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t>
            </a:r>
            <a:r>
              <a:rPr lang="en-US" sz="1800" dirty="0" smtClean="0">
                <a:solidFill>
                  <a:srgbClr val="FFFFFF"/>
                </a:solidFill>
              </a:rPr>
              <a:t>applications (e.g., Database, Message Queue, etc.)</a:t>
            </a:r>
            <a:endParaRPr lang="en-US" sz="1800" dirty="0">
              <a:solidFill>
                <a:srgbClr val="FFFFFF"/>
              </a:solidFill>
            </a:endParaRP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smtClean="0">
                <a:solidFill>
                  <a:srgbClr val="2C95DD"/>
                </a:solidFill>
              </a:rPr>
              <a:t>Three Types </a:t>
            </a:r>
            <a:r>
              <a:rPr lang="en-US" sz="2800" dirty="0">
                <a:solidFill>
                  <a:srgbClr val="2C95DD"/>
                </a:solidFill>
              </a:rPr>
              <a:t>of Services</a:t>
            </a:r>
          </a:p>
        </p:txBody>
      </p:sp>
      <p:sp>
        <p:nvSpPr>
          <p:cNvPr id="6" name="Text Placeholder 2"/>
          <p:cNvSpPr txBox="1">
            <a:spLocks/>
          </p:cNvSpPr>
          <p:nvPr/>
        </p:nvSpPr>
        <p:spPr>
          <a:xfrm>
            <a:off x="5423626" y="213789"/>
            <a:ext cx="3551658" cy="4384435"/>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management</a:t>
            </a:r>
          </a:p>
          <a:p>
            <a:pPr marL="342900" indent="-342900">
              <a:buClr>
                <a:schemeClr val="bg2"/>
              </a:buClr>
              <a:buSzPct val="100000"/>
              <a:buFont typeface="Arial"/>
              <a:buChar char="•"/>
            </a:pPr>
            <a:r>
              <a:rPr lang="en-US" sz="2400" b="1" dirty="0" smtClean="0">
                <a:solidFill>
                  <a:srgbClr val="FFFFFF"/>
                </a:solidFill>
              </a:rPr>
              <a:t>Brokered </a:t>
            </a:r>
            <a:r>
              <a:rPr lang="en-US" sz="2400" dirty="0" smtClean="0">
                <a:solidFill>
                  <a:srgbClr val="FFFFFF"/>
                </a:solidFill>
              </a:rPr>
              <a:t>– Uses a service broker </a:t>
            </a:r>
            <a:r>
              <a:rPr lang="en-US" sz="2400" smtClean="0">
                <a:solidFill>
                  <a:srgbClr val="FFFFFF"/>
                </a:solidFill>
              </a:rPr>
              <a:t>but is external </a:t>
            </a:r>
            <a:r>
              <a:rPr lang="en-US" sz="2400" dirty="0" smtClean="0">
                <a:solidFill>
                  <a:srgbClr val="FFFFFF"/>
                </a:solidFill>
              </a:rPr>
              <a:t>to the platform</a:t>
            </a:r>
            <a:endParaRPr lang="en-US" sz="2400" dirty="0">
              <a:solidFill>
                <a:srgbClr val="FFFFFF"/>
              </a:solidFill>
            </a:endParaRPr>
          </a:p>
          <a:p>
            <a:pPr marL="342900" indent="-342900">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platform</a:t>
            </a:r>
            <a:endParaRPr lang="en-US" sz="2400" dirty="0">
              <a:solidFill>
                <a:srgbClr val="FFFFFF"/>
              </a:solidFill>
            </a:endParaRP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141811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multiple Cloud Native 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spTree>
    <p:extLst>
      <p:ext uri="{BB962C8B-B14F-4D97-AF65-F5344CB8AC3E}">
        <p14:creationId xmlns:p14="http://schemas.microsoft.com/office/powerpoint/2010/main" val="1176052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a:themeElements>
    <a:clrScheme name="Default">
      <a:dk1>
        <a:srgbClr val="4D4D4D"/>
      </a:dk1>
      <a:lt1>
        <a:srgbClr val="FFFFFF"/>
      </a:lt1>
      <a:dk2>
        <a:srgbClr val="A7A7A7"/>
      </a:dk2>
      <a:lt2>
        <a:srgbClr val="535353"/>
      </a:lt2>
      <a:accent1>
        <a:srgbClr val="33928A"/>
      </a:accent1>
      <a:accent2>
        <a:srgbClr val="3EA7BC"/>
      </a:accent2>
      <a:accent3>
        <a:srgbClr val="F27C3A"/>
      </a:accent3>
      <a:accent4>
        <a:srgbClr val="AEBF2F"/>
      </a:accent4>
      <a:accent5>
        <a:srgbClr val="007CA2"/>
      </a:accent5>
      <a:accent6>
        <a:srgbClr val="705D8B"/>
      </a:accent6>
      <a:hlink>
        <a:srgbClr val="0000FF"/>
      </a:hlink>
      <a:folHlink>
        <a:srgbClr val="FF00FF"/>
      </a:folHlink>
    </a:clrScheme>
    <a:fontScheme name="Default">
      <a:majorFont>
        <a:latin typeface="Avenir Book"/>
        <a:ea typeface="Avenir Book"/>
        <a:cs typeface="Avenir Book"/>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33928A"/>
          </a:solidFill>
          <a:prstDash val="solid"/>
          <a:round/>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33928A"/>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4D4D4D"/>
            </a:solidFill>
            <a:effectLst/>
            <a:uFill>
              <a:solidFill>
                <a:srgbClr val="4D4D4D"/>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79970</TotalTime>
  <Words>1156</Words>
  <Application>Microsoft Macintosh PowerPoint</Application>
  <PresentationFormat>On-screen Show (16:9)</PresentationFormat>
  <Paragraphs>190</Paragraphs>
  <Slides>18</Slides>
  <Notes>11</Notes>
  <HiddenSlides>1</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Pivotal_interim_040113_template_</vt:lpstr>
      <vt:lpstr>Default</vt:lpstr>
      <vt:lpstr>PowerPoint Presentation</vt:lpstr>
      <vt:lpstr>What is a Service</vt:lpstr>
      <vt:lpstr>Three Types of Services</vt:lpstr>
      <vt:lpstr>A Multi-Cloud Platform: Cloud Foundry</vt:lpstr>
      <vt:lpstr>PCF – Functional Architecture</vt:lpstr>
      <vt:lpstr>Pivotal Cloud Foundry Services</vt:lpstr>
      <vt:lpstr>PowerPoint Presentation</vt:lpstr>
      <vt:lpstr>Service Broker</vt:lpstr>
      <vt:lpstr>Creating and Binding a Service</vt:lpstr>
      <vt:lpstr>Pivotal Cloud Foundry Services</vt:lpstr>
      <vt:lpstr>PCF Marketplace</vt:lpstr>
      <vt:lpstr>Route Service</vt:lpstr>
      <vt:lpstr>APIGEE Integration</vt:lpstr>
      <vt:lpstr>PowerPoint Presentation</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Raviteja Appalla</cp:lastModifiedBy>
  <cp:revision>412</cp:revision>
  <dcterms:modified xsi:type="dcterms:W3CDTF">2016-08-15T04:22:39Z</dcterms:modified>
</cp:coreProperties>
</file>